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1/25/2021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867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682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1/25/2021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50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1/25/2021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204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1/25/2021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79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04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428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334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125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1/25/2021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010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319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6565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772865-A871-4BC9-8B30-E50CF0FC85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98" b="696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0"/>
                </a:schemeClr>
              </a:gs>
              <a:gs pos="50000">
                <a:schemeClr val="tx2">
                  <a:alpha val="35000"/>
                </a:schemeClr>
              </a:gs>
              <a:gs pos="100000">
                <a:schemeClr val="tx2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67556E-4E90-4178-B1D3-43800035A5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10905059" cy="33303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Potential tree removal for the lowering of 611 Pleasant street digital 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A9ADCA-EF76-4545-B5E9-263B6D3FA8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133135"/>
            <a:ext cx="10902016" cy="145451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endParaRPr lang="en-US" sz="1800">
              <a:solidFill>
                <a:schemeClr val="bg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4E5597F-CE67-4085-9548-E6A8036DA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93881" y="4035362"/>
            <a:ext cx="5404237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489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ountain, train, large, track&#10;&#10;Description automatically generated">
            <a:extLst>
              <a:ext uri="{FF2B5EF4-FFF2-40B4-BE49-F238E27FC236}">
                <a16:creationId xmlns:a16="http://schemas.microsoft.com/office/drawing/2014/main" id="{90950729-8B53-4C5A-AC58-AEF1E25FE6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"/>
          <a:stretch/>
        </p:blipFill>
        <p:spPr>
          <a:xfrm>
            <a:off x="-1694753" y="-12066"/>
            <a:ext cx="1419225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FAE25E-C458-4F6D-9B7B-863A15A57C16}"/>
              </a:ext>
            </a:extLst>
          </p:cNvPr>
          <p:cNvSpPr txBox="1"/>
          <p:nvPr/>
        </p:nvSpPr>
        <p:spPr>
          <a:xfrm rot="184240">
            <a:off x="1751794" y="2958229"/>
            <a:ext cx="1296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First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cutting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same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height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0AF1C0-1A32-4E1F-A19B-38BC4964ECF9}"/>
              </a:ext>
            </a:extLst>
          </p:cNvPr>
          <p:cNvSpPr/>
          <p:nvPr/>
        </p:nvSpPr>
        <p:spPr>
          <a:xfrm rot="1511169">
            <a:off x="-1593651" y="1228981"/>
            <a:ext cx="3366802" cy="69314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DFF273-3AA6-486A-98AC-90D7F8B6A5C7}"/>
              </a:ext>
            </a:extLst>
          </p:cNvPr>
          <p:cNvCxnSpPr>
            <a:cxnSpLocks/>
          </p:cNvCxnSpPr>
          <p:nvPr/>
        </p:nvCxnSpPr>
        <p:spPr>
          <a:xfrm flipV="1">
            <a:off x="2508782" y="3430728"/>
            <a:ext cx="786839" cy="36933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EFD115-EB0E-45C3-8EF7-523DB3A892ED}"/>
              </a:ext>
            </a:extLst>
          </p:cNvPr>
          <p:cNvCxnSpPr>
            <a:cxnSpLocks/>
          </p:cNvCxnSpPr>
          <p:nvPr/>
        </p:nvCxnSpPr>
        <p:spPr>
          <a:xfrm flipH="1" flipV="1">
            <a:off x="-288360" y="1809775"/>
            <a:ext cx="115490" cy="5253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C89B69E-B988-405B-BC97-2217D2AD8A40}"/>
              </a:ext>
            </a:extLst>
          </p:cNvPr>
          <p:cNvSpPr txBox="1"/>
          <p:nvPr/>
        </p:nvSpPr>
        <p:spPr>
          <a:xfrm>
            <a:off x="-200419" y="2127904"/>
            <a:ext cx="118149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Additional cutting for lowering the height</a:t>
            </a:r>
          </a:p>
          <a:p>
            <a:r>
              <a:rPr lang="en-US" dirty="0">
                <a:solidFill>
                  <a:schemeClr val="bg1"/>
                </a:solidFill>
              </a:rPr>
              <a:t>No previous removals at current height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375F7C-EA0E-44C4-AABA-441E6E25DC3F}"/>
              </a:ext>
            </a:extLst>
          </p:cNvPr>
          <p:cNvSpPr txBox="1"/>
          <p:nvPr/>
        </p:nvSpPr>
        <p:spPr>
          <a:xfrm>
            <a:off x="5423829" y="4114947"/>
            <a:ext cx="213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Additional cutting for sign lowering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73B59F2-7E19-45F8-96DB-8D0D6CE5A1A0}"/>
              </a:ext>
            </a:extLst>
          </p:cNvPr>
          <p:cNvCxnSpPr>
            <a:cxnSpLocks/>
          </p:cNvCxnSpPr>
          <p:nvPr/>
        </p:nvCxnSpPr>
        <p:spPr>
          <a:xfrm flipH="1" flipV="1">
            <a:off x="5143500" y="3745616"/>
            <a:ext cx="534008" cy="36933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0425CFF-99A6-4B0B-A1B5-1D06E69A2C18}"/>
              </a:ext>
            </a:extLst>
          </p:cNvPr>
          <p:cNvSpPr/>
          <p:nvPr/>
        </p:nvSpPr>
        <p:spPr>
          <a:xfrm rot="6992224">
            <a:off x="681910" y="1485852"/>
            <a:ext cx="575187" cy="97972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1F22C7-19B2-49D5-AE43-D90037871A95}"/>
              </a:ext>
            </a:extLst>
          </p:cNvPr>
          <p:cNvSpPr txBox="1"/>
          <p:nvPr/>
        </p:nvSpPr>
        <p:spPr>
          <a:xfrm>
            <a:off x="672050" y="2756934"/>
            <a:ext cx="1181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Wetlands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2CC9CE3-1557-4F06-92FE-171CF340F65B}"/>
              </a:ext>
            </a:extLst>
          </p:cNvPr>
          <p:cNvCxnSpPr>
            <a:cxnSpLocks/>
          </p:cNvCxnSpPr>
          <p:nvPr/>
        </p:nvCxnSpPr>
        <p:spPr>
          <a:xfrm flipH="1" flipV="1">
            <a:off x="1173021" y="2369149"/>
            <a:ext cx="184415" cy="47882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9D0E147E-AF38-4363-B9EE-184D830B42CE}"/>
              </a:ext>
            </a:extLst>
          </p:cNvPr>
          <p:cNvSpPr/>
          <p:nvPr/>
        </p:nvSpPr>
        <p:spPr>
          <a:xfrm rot="7488042">
            <a:off x="3296848" y="1542501"/>
            <a:ext cx="694484" cy="3797400"/>
          </a:xfrm>
          <a:prstGeom prst="triangle">
            <a:avLst>
              <a:gd name="adj" fmla="val 28095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9B6CAD89-FEE9-4771-8E01-E0EE3A1D932B}"/>
              </a:ext>
            </a:extLst>
          </p:cNvPr>
          <p:cNvSpPr/>
          <p:nvPr/>
        </p:nvSpPr>
        <p:spPr>
          <a:xfrm rot="7980020">
            <a:off x="4006798" y="1951540"/>
            <a:ext cx="734185" cy="2797738"/>
          </a:xfrm>
          <a:prstGeom prst="triangle">
            <a:avLst>
              <a:gd name="adj" fmla="val 69392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980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with trees on the side&#10;&#10;Description automatically generated with low confidence">
            <a:extLst>
              <a:ext uri="{FF2B5EF4-FFF2-40B4-BE49-F238E27FC236}">
                <a16:creationId xmlns:a16="http://schemas.microsoft.com/office/drawing/2014/main" id="{5B8EB82E-05F9-4174-A99E-41FBC365D5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1" b="15699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C718487-F0E0-4ADE-9774-8B039EDF86E0}"/>
              </a:ext>
            </a:extLst>
          </p:cNvPr>
          <p:cNvSpPr/>
          <p:nvPr/>
        </p:nvSpPr>
        <p:spPr>
          <a:xfrm>
            <a:off x="5751222" y="3880236"/>
            <a:ext cx="546211" cy="26239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74FB01-1437-4431-8AB3-54D4FA4C5B22}"/>
              </a:ext>
            </a:extLst>
          </p:cNvPr>
          <p:cNvSpPr/>
          <p:nvPr/>
        </p:nvSpPr>
        <p:spPr>
          <a:xfrm>
            <a:off x="5947243" y="3101009"/>
            <a:ext cx="546211" cy="7494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E1E42A2-7293-4EFF-9808-FB3846843A1C}"/>
              </a:ext>
            </a:extLst>
          </p:cNvPr>
          <p:cNvCxnSpPr/>
          <p:nvPr/>
        </p:nvCxnSpPr>
        <p:spPr>
          <a:xfrm>
            <a:off x="4937760" y="2138900"/>
            <a:ext cx="914400" cy="91440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3EE5B34-57BD-411C-95CC-1071D6F02F89}"/>
              </a:ext>
            </a:extLst>
          </p:cNvPr>
          <p:cNvSpPr txBox="1"/>
          <p:nvPr/>
        </p:nvSpPr>
        <p:spPr>
          <a:xfrm>
            <a:off x="4039262" y="1311964"/>
            <a:ext cx="12006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Additional tree removals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077EED1-481C-40D0-A8D9-198429B42EA9}"/>
              </a:ext>
            </a:extLst>
          </p:cNvPr>
          <p:cNvCxnSpPr/>
          <p:nvPr/>
        </p:nvCxnSpPr>
        <p:spPr>
          <a:xfrm>
            <a:off x="4782709" y="3053300"/>
            <a:ext cx="914400" cy="91440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90BB527-EDF0-4959-8876-BA7659A02B7B}"/>
              </a:ext>
            </a:extLst>
          </p:cNvPr>
          <p:cNvSpPr txBox="1"/>
          <p:nvPr/>
        </p:nvSpPr>
        <p:spPr>
          <a:xfrm>
            <a:off x="3427012" y="2588553"/>
            <a:ext cx="1301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 lowered 20 feet</a:t>
            </a:r>
          </a:p>
        </p:txBody>
      </p:sp>
    </p:spTree>
    <p:extLst>
      <p:ext uri="{BB962C8B-B14F-4D97-AF65-F5344CB8AC3E}">
        <p14:creationId xmlns:p14="http://schemas.microsoft.com/office/powerpoint/2010/main" val="220445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road, way&#10;&#10;Description automatically generated">
            <a:extLst>
              <a:ext uri="{FF2B5EF4-FFF2-40B4-BE49-F238E27FC236}">
                <a16:creationId xmlns:a16="http://schemas.microsoft.com/office/drawing/2014/main" id="{2DF0B579-C757-4562-8FC8-B642F6F104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3" b="5937"/>
          <a:stretch/>
        </p:blipFill>
        <p:spPr>
          <a:xfrm>
            <a:off x="-39394" y="10"/>
            <a:ext cx="12191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02F395-9BE0-4AC9-8615-94A096B1CAA1}"/>
              </a:ext>
            </a:extLst>
          </p:cNvPr>
          <p:cNvSpPr/>
          <p:nvPr/>
        </p:nvSpPr>
        <p:spPr>
          <a:xfrm>
            <a:off x="6504168" y="2854518"/>
            <a:ext cx="795130" cy="31010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B802A9-CD89-4A9A-932A-A8C9D3B2E1F7}"/>
              </a:ext>
            </a:extLst>
          </p:cNvPr>
          <p:cNvSpPr txBox="1"/>
          <p:nvPr/>
        </p:nvSpPr>
        <p:spPr>
          <a:xfrm>
            <a:off x="4341412" y="2019631"/>
            <a:ext cx="11529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 lowered 20 feet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A4CEB04-58C6-4E24-8E72-A3E3ACF6D8A2}"/>
              </a:ext>
            </a:extLst>
          </p:cNvPr>
          <p:cNvCxnSpPr>
            <a:cxnSpLocks/>
          </p:cNvCxnSpPr>
          <p:nvPr/>
        </p:nvCxnSpPr>
        <p:spPr>
          <a:xfrm>
            <a:off x="5247861" y="2481296"/>
            <a:ext cx="1081377" cy="3732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B443B463-67A2-41A7-B6BB-36EE8EF1E143}"/>
              </a:ext>
            </a:extLst>
          </p:cNvPr>
          <p:cNvSpPr/>
          <p:nvPr/>
        </p:nvSpPr>
        <p:spPr>
          <a:xfrm>
            <a:off x="7474227" y="2010840"/>
            <a:ext cx="4678359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14D02A-1890-43D3-8AC0-EB0670C89FFB}"/>
              </a:ext>
            </a:extLst>
          </p:cNvPr>
          <p:cNvCxnSpPr>
            <a:cxnSpLocks/>
          </p:cNvCxnSpPr>
          <p:nvPr/>
        </p:nvCxnSpPr>
        <p:spPr>
          <a:xfrm>
            <a:off x="7299298" y="1313411"/>
            <a:ext cx="1096557" cy="6068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0A8B30B-CEAF-40AE-B8D8-A827A4405362}"/>
              </a:ext>
            </a:extLst>
          </p:cNvPr>
          <p:cNvSpPr txBox="1"/>
          <p:nvPr/>
        </p:nvSpPr>
        <p:spPr>
          <a:xfrm>
            <a:off x="5636029" y="828237"/>
            <a:ext cx="1339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Additional tree removal</a:t>
            </a:r>
          </a:p>
        </p:txBody>
      </p:sp>
    </p:spTree>
    <p:extLst>
      <p:ext uri="{BB962C8B-B14F-4D97-AF65-F5344CB8AC3E}">
        <p14:creationId xmlns:p14="http://schemas.microsoft.com/office/powerpoint/2010/main" val="1508208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road, way&#10;&#10;Description automatically generated">
            <a:extLst>
              <a:ext uri="{FF2B5EF4-FFF2-40B4-BE49-F238E27FC236}">
                <a16:creationId xmlns:a16="http://schemas.microsoft.com/office/drawing/2014/main" id="{9A5DE6A4-5845-4E1B-8FBC-EBDA1FCEFB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2" b="974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0F427B3-93B3-40E8-8949-4322056BAB2E}"/>
              </a:ext>
            </a:extLst>
          </p:cNvPr>
          <p:cNvSpPr/>
          <p:nvPr/>
        </p:nvSpPr>
        <p:spPr>
          <a:xfrm>
            <a:off x="5926973" y="2818014"/>
            <a:ext cx="532015" cy="24106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rrow: Curved Right 4">
            <a:extLst>
              <a:ext uri="{FF2B5EF4-FFF2-40B4-BE49-F238E27FC236}">
                <a16:creationId xmlns:a16="http://schemas.microsoft.com/office/drawing/2014/main" id="{8DEF9F44-62B7-4D66-AFE0-4DDFB29A5F57}"/>
              </a:ext>
            </a:extLst>
          </p:cNvPr>
          <p:cNvSpPr/>
          <p:nvPr/>
        </p:nvSpPr>
        <p:spPr>
          <a:xfrm>
            <a:off x="5652655" y="2443942"/>
            <a:ext cx="443345" cy="98505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9ECB867-CFAC-411E-B557-8BB1F8FA42B9}"/>
              </a:ext>
            </a:extLst>
          </p:cNvPr>
          <p:cNvCxnSpPr/>
          <p:nvPr/>
        </p:nvCxnSpPr>
        <p:spPr>
          <a:xfrm>
            <a:off x="4655128" y="1679172"/>
            <a:ext cx="914400" cy="9144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EFFA654-D2A8-4A00-985A-2B38A11A815B}"/>
              </a:ext>
            </a:extLst>
          </p:cNvPr>
          <p:cNvSpPr txBox="1"/>
          <p:nvPr/>
        </p:nvSpPr>
        <p:spPr>
          <a:xfrm>
            <a:off x="3915295" y="756458"/>
            <a:ext cx="1479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Additional tree removal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0FFE48E-69BD-4F0B-860F-96338B7B0E8E}"/>
              </a:ext>
            </a:extLst>
          </p:cNvPr>
          <p:cNvCxnSpPr>
            <a:cxnSpLocks/>
          </p:cNvCxnSpPr>
          <p:nvPr/>
        </p:nvCxnSpPr>
        <p:spPr>
          <a:xfrm flipH="1">
            <a:off x="6533805" y="2335876"/>
            <a:ext cx="847897" cy="5403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06BC20A-1C69-493F-BA72-D781C085192B}"/>
              </a:ext>
            </a:extLst>
          </p:cNvPr>
          <p:cNvSpPr txBox="1"/>
          <p:nvPr/>
        </p:nvSpPr>
        <p:spPr>
          <a:xfrm>
            <a:off x="7190509" y="1487978"/>
            <a:ext cx="1471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 lowered 20 feet</a:t>
            </a:r>
          </a:p>
        </p:txBody>
      </p:sp>
    </p:spTree>
    <p:extLst>
      <p:ext uri="{BB962C8B-B14F-4D97-AF65-F5344CB8AC3E}">
        <p14:creationId xmlns:p14="http://schemas.microsoft.com/office/powerpoint/2010/main" val="2335615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highway&#10;&#10;Description automatically generated">
            <a:extLst>
              <a:ext uri="{FF2B5EF4-FFF2-40B4-BE49-F238E27FC236}">
                <a16:creationId xmlns:a16="http://schemas.microsoft.com/office/drawing/2014/main" id="{CA42C27E-74BD-4DEF-A472-BC97F5C854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3" b="99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540BF3-F041-4811-9677-2962F95FF3AD}"/>
              </a:ext>
            </a:extLst>
          </p:cNvPr>
          <p:cNvSpPr/>
          <p:nvPr/>
        </p:nvSpPr>
        <p:spPr>
          <a:xfrm>
            <a:off x="4492486" y="2083242"/>
            <a:ext cx="1001865" cy="38961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3E0321-338B-49EF-B0BA-F9C0460C47F8}"/>
              </a:ext>
            </a:extLst>
          </p:cNvPr>
          <p:cNvSpPr/>
          <p:nvPr/>
        </p:nvSpPr>
        <p:spPr>
          <a:xfrm>
            <a:off x="274330" y="2015655"/>
            <a:ext cx="4146595" cy="7832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5D9893B-F34F-45E9-8C00-D9BDE2897A2E}"/>
              </a:ext>
            </a:extLst>
          </p:cNvPr>
          <p:cNvCxnSpPr>
            <a:cxnSpLocks/>
          </p:cNvCxnSpPr>
          <p:nvPr/>
        </p:nvCxnSpPr>
        <p:spPr>
          <a:xfrm>
            <a:off x="3116912" y="1227871"/>
            <a:ext cx="0" cy="68044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9FCA441-D7E1-4C6C-BA22-3F3AF47288F5}"/>
              </a:ext>
            </a:extLst>
          </p:cNvPr>
          <p:cNvSpPr txBox="1"/>
          <p:nvPr/>
        </p:nvSpPr>
        <p:spPr>
          <a:xfrm>
            <a:off x="2667663" y="304541"/>
            <a:ext cx="13318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Additional tree removal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B40E047-B32E-41EE-AE96-B330494D68AB}"/>
              </a:ext>
            </a:extLst>
          </p:cNvPr>
          <p:cNvCxnSpPr>
            <a:cxnSpLocks/>
          </p:cNvCxnSpPr>
          <p:nvPr/>
        </p:nvCxnSpPr>
        <p:spPr>
          <a:xfrm flipH="1">
            <a:off x="5734200" y="2107096"/>
            <a:ext cx="963451" cy="1073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DB29DEC-70D0-433B-A94E-682CB1D3301F}"/>
              </a:ext>
            </a:extLst>
          </p:cNvPr>
          <p:cNvSpPr txBox="1"/>
          <p:nvPr/>
        </p:nvSpPr>
        <p:spPr>
          <a:xfrm>
            <a:off x="6822224" y="1510748"/>
            <a:ext cx="1470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Sign lowered 20 feet</a:t>
            </a:r>
          </a:p>
        </p:txBody>
      </p:sp>
    </p:spTree>
    <p:extLst>
      <p:ext uri="{BB962C8B-B14F-4D97-AF65-F5344CB8AC3E}">
        <p14:creationId xmlns:p14="http://schemas.microsoft.com/office/powerpoint/2010/main" val="1411817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road, way&#10;&#10;Description automatically generated">
            <a:extLst>
              <a:ext uri="{FF2B5EF4-FFF2-40B4-BE49-F238E27FC236}">
                <a16:creationId xmlns:a16="http://schemas.microsoft.com/office/drawing/2014/main" id="{A1BEC18D-8736-4A5F-BE8F-D121EB9193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0" b="126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CCC5FC1-0C20-4276-986B-3C9A2770A506}"/>
              </a:ext>
            </a:extLst>
          </p:cNvPr>
          <p:cNvSpPr/>
          <p:nvPr/>
        </p:nvSpPr>
        <p:spPr>
          <a:xfrm>
            <a:off x="429370" y="1335820"/>
            <a:ext cx="8905461" cy="128016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10944E9-77E6-48BF-868F-ED8D9FD3B24F}"/>
              </a:ext>
            </a:extLst>
          </p:cNvPr>
          <p:cNvCxnSpPr>
            <a:cxnSpLocks/>
          </p:cNvCxnSpPr>
          <p:nvPr/>
        </p:nvCxnSpPr>
        <p:spPr>
          <a:xfrm flipH="1" flipV="1">
            <a:off x="5216056" y="2735249"/>
            <a:ext cx="71561" cy="156640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E684C2A-E476-413D-BEC8-A4163DC39492}"/>
              </a:ext>
            </a:extLst>
          </p:cNvPr>
          <p:cNvSpPr txBox="1"/>
          <p:nvPr/>
        </p:nvSpPr>
        <p:spPr>
          <a:xfrm>
            <a:off x="5987332" y="3429000"/>
            <a:ext cx="2377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Additional tree removals leaving small canopy when possible</a:t>
            </a:r>
          </a:p>
        </p:txBody>
      </p:sp>
    </p:spTree>
    <p:extLst>
      <p:ext uri="{BB962C8B-B14F-4D97-AF65-F5344CB8AC3E}">
        <p14:creationId xmlns:p14="http://schemas.microsoft.com/office/powerpoint/2010/main" val="1145956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road, highway&#10;&#10;Description automatically generated">
            <a:extLst>
              <a:ext uri="{FF2B5EF4-FFF2-40B4-BE49-F238E27FC236}">
                <a16:creationId xmlns:a16="http://schemas.microsoft.com/office/drawing/2014/main" id="{E2146FCD-47AB-4D12-9AA4-3A53E4721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7" b="10933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F775C3-F6EF-481E-91AD-D47A63548A6B}"/>
              </a:ext>
            </a:extLst>
          </p:cNvPr>
          <p:cNvSpPr/>
          <p:nvPr/>
        </p:nvSpPr>
        <p:spPr>
          <a:xfrm>
            <a:off x="174928" y="2019631"/>
            <a:ext cx="9446149" cy="91440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5935B2-6BA3-443D-8497-75CF778CBF90}"/>
              </a:ext>
            </a:extLst>
          </p:cNvPr>
          <p:cNvSpPr txBox="1"/>
          <p:nvPr/>
        </p:nvSpPr>
        <p:spPr>
          <a:xfrm>
            <a:off x="6679096" y="373711"/>
            <a:ext cx="2623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Additional tree removals with some small canopy when possible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D3BD18F-5DF6-46A2-8493-55B6D45AEB9C}"/>
              </a:ext>
            </a:extLst>
          </p:cNvPr>
          <p:cNvCxnSpPr>
            <a:cxnSpLocks/>
          </p:cNvCxnSpPr>
          <p:nvPr/>
        </p:nvCxnSpPr>
        <p:spPr>
          <a:xfrm flipH="1">
            <a:off x="5915771" y="1222152"/>
            <a:ext cx="675860" cy="6702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97895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DarkSeedLeftStep">
      <a:dk1>
        <a:srgbClr val="000000"/>
      </a:dk1>
      <a:lt1>
        <a:srgbClr val="FFFFFF"/>
      </a:lt1>
      <a:dk2>
        <a:srgbClr val="242A41"/>
      </a:dk2>
      <a:lt2>
        <a:srgbClr val="E2E8E4"/>
      </a:lt2>
      <a:accent1>
        <a:srgbClr val="C34DA3"/>
      </a:accent1>
      <a:accent2>
        <a:srgbClr val="A03BB1"/>
      </a:accent2>
      <a:accent3>
        <a:srgbClr val="814DC3"/>
      </a:accent3>
      <a:accent4>
        <a:srgbClr val="4E4BB8"/>
      </a:accent4>
      <a:accent5>
        <a:srgbClr val="4D7CC3"/>
      </a:accent5>
      <a:accent6>
        <a:srgbClr val="3B9BB1"/>
      </a:accent6>
      <a:hlink>
        <a:srgbClr val="556FC6"/>
      </a:hlink>
      <a:folHlink>
        <a:srgbClr val="7F7F7F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79</Words>
  <Application>Microsoft Office PowerPoint</Application>
  <PresentationFormat>Widescreen</PresentationFormat>
  <Paragraphs>16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Franklin Gothic Book</vt:lpstr>
      <vt:lpstr>Franklin Gothic Demi</vt:lpstr>
      <vt:lpstr>Wingdings 2</vt:lpstr>
      <vt:lpstr>DividendVTI</vt:lpstr>
      <vt:lpstr>Potential tree removal for the lowering of 611 Pleasant street digital 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Potential tree removal for the lowering of 611 Pleasant street digital sign</dc:title>
  <dc:creator>peter mcclary</dc:creator>
  <cp:lastModifiedBy>andrew hultin</cp:lastModifiedBy>
  <cp:revision>5</cp:revision>
  <dcterms:created xsi:type="dcterms:W3CDTF">2021-01-13T16:50:08Z</dcterms:created>
  <dcterms:modified xsi:type="dcterms:W3CDTF">2021-01-25T18:48:41Z</dcterms:modified>
</cp:coreProperties>
</file>