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6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6EE3A9F-8B61-42AB-AD71-BAF57391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2DFEDF-C753-445D-843A-1F5881CC0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6091939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ree, outdoor, plant, lush&#10;&#10;Description automatically generated">
            <a:extLst>
              <a:ext uri="{FF2B5EF4-FFF2-40B4-BE49-F238E27FC236}">
                <a16:creationId xmlns:a16="http://schemas.microsoft.com/office/drawing/2014/main" id="{0984D5AE-CEA2-41EC-8E3C-021315896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6" b="-2"/>
          <a:stretch/>
        </p:blipFill>
        <p:spPr>
          <a:xfrm rot="5400000">
            <a:off x="-387125" y="387124"/>
            <a:ext cx="6866189" cy="60919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6E33EA7-CCF0-4FFA-8A80-3C51438E6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9765" y="5100383"/>
            <a:ext cx="5726292" cy="1609990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dirty="0"/>
              <a:t>1393 Pleasant street</a:t>
            </a:r>
          </a:p>
          <a:p>
            <a:r>
              <a:rPr lang="en-US" sz="2000" dirty="0"/>
              <a:t>Weymouth, ma 02189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0F435-EC7B-4962-8DBE-A5163E523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"/>
          <a:stretch/>
        </p:blipFill>
        <p:spPr>
          <a:xfrm>
            <a:off x="6269765" y="147627"/>
            <a:ext cx="5726292" cy="45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86EE3A9F-8B61-42AB-AD71-BAF57391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02DFEDF-C753-445D-843A-1F5881CC0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6091939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building, window&#10;&#10;Description automatically generated">
            <a:extLst>
              <a:ext uri="{FF2B5EF4-FFF2-40B4-BE49-F238E27FC236}">
                <a16:creationId xmlns:a16="http://schemas.microsoft.com/office/drawing/2014/main" id="{5049DB76-EBBC-42F2-A61D-C2D5B019D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16728" b="-1"/>
          <a:stretch/>
        </p:blipFill>
        <p:spPr>
          <a:xfrm>
            <a:off x="-5958" y="1713"/>
            <a:ext cx="6091918" cy="6866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290E6-C28C-4547-99C4-E166B92F6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13" y="4220104"/>
            <a:ext cx="4233731" cy="3544167"/>
          </a:xfrm>
        </p:spPr>
        <p:txBody>
          <a:bodyPr anchor="ctr">
            <a:normAutofit/>
          </a:bodyPr>
          <a:lstStyle/>
          <a:p>
            <a:r>
              <a:rPr lang="en-US" sz="4400" cap="all" dirty="0">
                <a:solidFill>
                  <a:srgbClr val="FFFFFF"/>
                </a:solidFill>
                <a:latin typeface="+mn-lt"/>
              </a:rPr>
              <a:t>6 Full Beds</a:t>
            </a:r>
            <a:br>
              <a:rPr lang="en-US" sz="4400" cap="all" dirty="0">
                <a:solidFill>
                  <a:srgbClr val="FFFFFF"/>
                </a:solidFill>
                <a:latin typeface="+mn-lt"/>
              </a:rPr>
            </a:br>
            <a:r>
              <a:rPr lang="en-US" sz="4000" cap="all" dirty="0">
                <a:solidFill>
                  <a:srgbClr val="FFFFFF"/>
                </a:solidFill>
                <a:latin typeface="+mn-lt"/>
              </a:rPr>
              <a:t>4 Single Beds</a:t>
            </a:r>
            <a:endParaRPr lang="en-US" sz="4400" cap="al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" name="Picture 9" descr="A picture containing building, outdoor, brick, house&#10;&#10;Description automatically generated">
            <a:extLst>
              <a:ext uri="{FF2B5EF4-FFF2-40B4-BE49-F238E27FC236}">
                <a16:creationId xmlns:a16="http://schemas.microsoft.com/office/drawing/2014/main" id="{8006CC0C-C143-438F-BF0A-25E701FFD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r="30671" b="4"/>
          <a:stretch/>
        </p:blipFill>
        <p:spPr>
          <a:xfrm rot="5400000">
            <a:off x="6979837" y="-161609"/>
            <a:ext cx="4318286" cy="5410835"/>
          </a:xfrm>
          <a:prstGeom prst="rect">
            <a:avLst/>
          </a:prstGeom>
        </p:spPr>
      </p:pic>
      <p:sp>
        <p:nvSpPr>
          <p:cNvPr id="165" name="Title 1">
            <a:extLst>
              <a:ext uri="{FF2B5EF4-FFF2-40B4-BE49-F238E27FC236}">
                <a16:creationId xmlns:a16="http://schemas.microsoft.com/office/drawing/2014/main" id="{6149A7FF-9E20-491A-8177-258723F8CA70}"/>
              </a:ext>
            </a:extLst>
          </p:cNvPr>
          <p:cNvSpPr txBox="1">
            <a:spLocks/>
          </p:cNvSpPr>
          <p:nvPr/>
        </p:nvSpPr>
        <p:spPr>
          <a:xfrm>
            <a:off x="6857495" y="3698498"/>
            <a:ext cx="4233731" cy="3544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all" dirty="0">
                <a:solidFill>
                  <a:schemeClr val="tx1"/>
                </a:solidFill>
                <a:latin typeface="+mn-lt"/>
              </a:rPr>
              <a:t>Irrigation system </a:t>
            </a:r>
          </a:p>
        </p:txBody>
      </p:sp>
    </p:spTree>
    <p:extLst>
      <p:ext uri="{BB962C8B-B14F-4D97-AF65-F5344CB8AC3E}">
        <p14:creationId xmlns:p14="http://schemas.microsoft.com/office/powerpoint/2010/main" val="60241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E702296-C979-4148-99DB-E5913F81F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7BE43-110C-4BB0-8B49-D8C368930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94750"/>
            <a:ext cx="12192000" cy="25632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33EA7-CCF0-4FFA-8A80-3C51438E6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906" y="5981700"/>
            <a:ext cx="6048188" cy="655793"/>
          </a:xfrm>
        </p:spPr>
        <p:txBody>
          <a:bodyPr>
            <a:normAutofit/>
          </a:bodyPr>
          <a:lstStyle/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227C1-C20B-45B0-AAD5-FB6BBCCB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" r="-3" b="-3"/>
          <a:stretch/>
        </p:blipFill>
        <p:spPr>
          <a:xfrm>
            <a:off x="6049066" y="-1"/>
            <a:ext cx="6115364" cy="6819877"/>
          </a:xfrm>
          <a:prstGeom prst="rect">
            <a:avLst/>
          </a:prstGeom>
        </p:spPr>
      </p:pic>
      <p:pic>
        <p:nvPicPr>
          <p:cNvPr id="8" name="Picture 7" descr="A picture containing outdoor, garden, brick, plant&#10;&#10;Description automatically generated">
            <a:extLst>
              <a:ext uri="{FF2B5EF4-FFF2-40B4-BE49-F238E27FC236}">
                <a16:creationId xmlns:a16="http://schemas.microsoft.com/office/drawing/2014/main" id="{CE00F212-9F3E-4CBB-BE45-CB852301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 r="-3" b="1078"/>
          <a:stretch/>
        </p:blipFill>
        <p:spPr>
          <a:xfrm>
            <a:off x="-35591" y="-598"/>
            <a:ext cx="6084998" cy="6816412"/>
          </a:xfrm>
          <a:prstGeom prst="rect">
            <a:avLst/>
          </a:prstGeom>
        </p:spPr>
      </p:pic>
      <p:grpSp>
        <p:nvGrpSpPr>
          <p:cNvPr id="165" name="Group 56">
            <a:extLst>
              <a:ext uri="{FF2B5EF4-FFF2-40B4-BE49-F238E27FC236}">
                <a16:creationId xmlns:a16="http://schemas.microsoft.com/office/drawing/2014/main" id="{5A9A51B5-7383-4F9E-B8A0-B893EA535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" y="4035487"/>
            <a:ext cx="12140419" cy="599027"/>
            <a:chOff x="5599" y="4035487"/>
            <a:chExt cx="12243348" cy="599027"/>
          </a:xfrm>
        </p:grpSpPr>
        <p:sp>
          <p:nvSpPr>
            <p:cNvPr id="166" name="Freeform 6">
              <a:extLst>
                <a:ext uri="{FF2B5EF4-FFF2-40B4-BE49-F238E27FC236}">
                  <a16:creationId xmlns:a16="http://schemas.microsoft.com/office/drawing/2014/main" id="{C0461191-24F1-4F93-9F02-3A7569159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5">
              <a:extLst>
                <a:ext uri="{FF2B5EF4-FFF2-40B4-BE49-F238E27FC236}">
                  <a16:creationId xmlns:a16="http://schemas.microsoft.com/office/drawing/2014/main" id="{647E3387-CFC9-4C36-A79D-939BC578F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6">
              <a:extLst>
                <a:ext uri="{FF2B5EF4-FFF2-40B4-BE49-F238E27FC236}">
                  <a16:creationId xmlns:a16="http://schemas.microsoft.com/office/drawing/2014/main" id="{D2878C78-786C-4185-95DB-51B633DDB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7">
              <a:extLst>
                <a:ext uri="{FF2B5EF4-FFF2-40B4-BE49-F238E27FC236}">
                  <a16:creationId xmlns:a16="http://schemas.microsoft.com/office/drawing/2014/main" id="{8828D5AD-323B-4750-A953-44E8C61F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8">
              <a:extLst>
                <a:ext uri="{FF2B5EF4-FFF2-40B4-BE49-F238E27FC236}">
                  <a16:creationId xmlns:a16="http://schemas.microsoft.com/office/drawing/2014/main" id="{4BA20396-483D-478A-A01F-741A3B3E7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9">
              <a:extLst>
                <a:ext uri="{FF2B5EF4-FFF2-40B4-BE49-F238E27FC236}">
                  <a16:creationId xmlns:a16="http://schemas.microsoft.com/office/drawing/2014/main" id="{13E2350F-1CAC-4607-AECF-1E0F5BAC1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0">
              <a:extLst>
                <a:ext uri="{FF2B5EF4-FFF2-40B4-BE49-F238E27FC236}">
                  <a16:creationId xmlns:a16="http://schemas.microsoft.com/office/drawing/2014/main" id="{720523B9-96EA-403E-82F6-0E83F2455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1">
              <a:extLst>
                <a:ext uri="{FF2B5EF4-FFF2-40B4-BE49-F238E27FC236}">
                  <a16:creationId xmlns:a16="http://schemas.microsoft.com/office/drawing/2014/main" id="{A95DEB16-3E2C-4BF9-8EE9-8E3F574B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2">
              <a:extLst>
                <a:ext uri="{FF2B5EF4-FFF2-40B4-BE49-F238E27FC236}">
                  <a16:creationId xmlns:a16="http://schemas.microsoft.com/office/drawing/2014/main" id="{AA2E0BA7-F0E4-40AA-9B35-12E83B30B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22">
              <a:extLst>
                <a:ext uri="{FF2B5EF4-FFF2-40B4-BE49-F238E27FC236}">
                  <a16:creationId xmlns:a16="http://schemas.microsoft.com/office/drawing/2014/main" id="{B8082459-F7E7-47A5-8276-B27DE8C30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23">
              <a:extLst>
                <a:ext uri="{FF2B5EF4-FFF2-40B4-BE49-F238E27FC236}">
                  <a16:creationId xmlns:a16="http://schemas.microsoft.com/office/drawing/2014/main" id="{6F19D410-1387-46D2-931C-9AF30DF7A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0">
              <a:extLst>
                <a:ext uri="{FF2B5EF4-FFF2-40B4-BE49-F238E27FC236}">
                  <a16:creationId xmlns:a16="http://schemas.microsoft.com/office/drawing/2014/main" id="{EA4DF18E-30B5-4091-AB32-CF51DFC8D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1">
              <a:extLst>
                <a:ext uri="{FF2B5EF4-FFF2-40B4-BE49-F238E27FC236}">
                  <a16:creationId xmlns:a16="http://schemas.microsoft.com/office/drawing/2014/main" id="{36289BD7-CCB4-43B7-AAE0-6B8FBE4CF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2">
              <a:extLst>
                <a:ext uri="{FF2B5EF4-FFF2-40B4-BE49-F238E27FC236}">
                  <a16:creationId xmlns:a16="http://schemas.microsoft.com/office/drawing/2014/main" id="{DAB2C40C-5E10-478A-BCDE-FC2F52109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34">
              <a:extLst>
                <a:ext uri="{FF2B5EF4-FFF2-40B4-BE49-F238E27FC236}">
                  <a16:creationId xmlns:a16="http://schemas.microsoft.com/office/drawing/2014/main" id="{7A892338-8ED9-4DE0-A75A-BF19A9A5D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35">
              <a:extLst>
                <a:ext uri="{FF2B5EF4-FFF2-40B4-BE49-F238E27FC236}">
                  <a16:creationId xmlns:a16="http://schemas.microsoft.com/office/drawing/2014/main" id="{7BB8150C-C46D-4281-8C03-8395775B0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1">
              <a:extLst>
                <a:ext uri="{FF2B5EF4-FFF2-40B4-BE49-F238E27FC236}">
                  <a16:creationId xmlns:a16="http://schemas.microsoft.com/office/drawing/2014/main" id="{2CE23BC4-B0AA-44E5-A617-E0040C659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1">
              <a:extLst>
                <a:ext uri="{FF2B5EF4-FFF2-40B4-BE49-F238E27FC236}">
                  <a16:creationId xmlns:a16="http://schemas.microsoft.com/office/drawing/2014/main" id="{C81B95E2-C643-4757-8050-BF8EF162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2">
              <a:extLst>
                <a:ext uri="{FF2B5EF4-FFF2-40B4-BE49-F238E27FC236}">
                  <a16:creationId xmlns:a16="http://schemas.microsoft.com/office/drawing/2014/main" id="{B5B17008-DC4B-41DC-8EB3-8BAC57EC4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3">
              <a:extLst>
                <a:ext uri="{FF2B5EF4-FFF2-40B4-BE49-F238E27FC236}">
                  <a16:creationId xmlns:a16="http://schemas.microsoft.com/office/drawing/2014/main" id="{EC702AA8-E28A-4727-B8F6-EA0B0D663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4">
              <a:extLst>
                <a:ext uri="{FF2B5EF4-FFF2-40B4-BE49-F238E27FC236}">
                  <a16:creationId xmlns:a16="http://schemas.microsoft.com/office/drawing/2014/main" id="{17DB10F5-3A7F-41CA-96F1-9BB1F93FD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5">
              <a:extLst>
                <a:ext uri="{FF2B5EF4-FFF2-40B4-BE49-F238E27FC236}">
                  <a16:creationId xmlns:a16="http://schemas.microsoft.com/office/drawing/2014/main" id="{566E109F-8C79-4415-993C-B525C1CF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6">
              <a:extLst>
                <a:ext uri="{FF2B5EF4-FFF2-40B4-BE49-F238E27FC236}">
                  <a16:creationId xmlns:a16="http://schemas.microsoft.com/office/drawing/2014/main" id="{149474EF-211A-4D61-88FD-359A46161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7">
              <a:extLst>
                <a:ext uri="{FF2B5EF4-FFF2-40B4-BE49-F238E27FC236}">
                  <a16:creationId xmlns:a16="http://schemas.microsoft.com/office/drawing/2014/main" id="{5F4BE1D2-FA48-405F-B386-2662223F6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8">
              <a:extLst>
                <a:ext uri="{FF2B5EF4-FFF2-40B4-BE49-F238E27FC236}">
                  <a16:creationId xmlns:a16="http://schemas.microsoft.com/office/drawing/2014/main" id="{D4B247B0-AA3B-4EFA-8B58-259EEE7D0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9">
              <a:extLst>
                <a:ext uri="{FF2B5EF4-FFF2-40B4-BE49-F238E27FC236}">
                  <a16:creationId xmlns:a16="http://schemas.microsoft.com/office/drawing/2014/main" id="{0A4A8E3E-9B23-487D-A3E4-AECF6C604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00">
              <a:extLst>
                <a:ext uri="{FF2B5EF4-FFF2-40B4-BE49-F238E27FC236}">
                  <a16:creationId xmlns:a16="http://schemas.microsoft.com/office/drawing/2014/main" id="{C99F5486-8114-4644-9E49-BC52B496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1">
              <a:extLst>
                <a:ext uri="{FF2B5EF4-FFF2-40B4-BE49-F238E27FC236}">
                  <a16:creationId xmlns:a16="http://schemas.microsoft.com/office/drawing/2014/main" id="{B8C092FE-6E48-4672-BC3B-47C0994B0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2">
              <a:extLst>
                <a:ext uri="{FF2B5EF4-FFF2-40B4-BE49-F238E27FC236}">
                  <a16:creationId xmlns:a16="http://schemas.microsoft.com/office/drawing/2014/main" id="{D30F8245-62F2-4C99-BB58-02D6D72AB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3">
              <a:extLst>
                <a:ext uri="{FF2B5EF4-FFF2-40B4-BE49-F238E27FC236}">
                  <a16:creationId xmlns:a16="http://schemas.microsoft.com/office/drawing/2014/main" id="{491D8A6C-874C-453C-A072-9D57207D3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4">
              <a:extLst>
                <a:ext uri="{FF2B5EF4-FFF2-40B4-BE49-F238E27FC236}">
                  <a16:creationId xmlns:a16="http://schemas.microsoft.com/office/drawing/2014/main" id="{84286354-D3E3-41D5-96A6-81834819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3">
              <a:extLst>
                <a:ext uri="{FF2B5EF4-FFF2-40B4-BE49-F238E27FC236}">
                  <a16:creationId xmlns:a16="http://schemas.microsoft.com/office/drawing/2014/main" id="{F113CDFD-9A63-479C-A846-77687BAF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4">
              <a:extLst>
                <a:ext uri="{FF2B5EF4-FFF2-40B4-BE49-F238E27FC236}">
                  <a16:creationId xmlns:a16="http://schemas.microsoft.com/office/drawing/2014/main" id="{7772F333-FB87-43A1-A3E6-3F20FFF0F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5">
              <a:extLst>
                <a:ext uri="{FF2B5EF4-FFF2-40B4-BE49-F238E27FC236}">
                  <a16:creationId xmlns:a16="http://schemas.microsoft.com/office/drawing/2014/main" id="{7C0A9DC1-0463-467F-A613-32FF2AB2E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7">
              <a:extLst>
                <a:ext uri="{FF2B5EF4-FFF2-40B4-BE49-F238E27FC236}">
                  <a16:creationId xmlns:a16="http://schemas.microsoft.com/office/drawing/2014/main" id="{A6A2784A-9AA4-49CF-8F46-E93C97D9E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8">
              <a:extLst>
                <a:ext uri="{FF2B5EF4-FFF2-40B4-BE49-F238E27FC236}">
                  <a16:creationId xmlns:a16="http://schemas.microsoft.com/office/drawing/2014/main" id="{BC9997F6-3D93-4FAA-B608-2BF9C701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9">
              <a:extLst>
                <a:ext uri="{FF2B5EF4-FFF2-40B4-BE49-F238E27FC236}">
                  <a16:creationId xmlns:a16="http://schemas.microsoft.com/office/drawing/2014/main" id="{DC2EF84C-B519-485A-82F0-198ED62A0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0">
              <a:extLst>
                <a:ext uri="{FF2B5EF4-FFF2-40B4-BE49-F238E27FC236}">
                  <a16:creationId xmlns:a16="http://schemas.microsoft.com/office/drawing/2014/main" id="{BDB9DC46-CFA0-4B54-A026-4A18BED3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21">
              <a:extLst>
                <a:ext uri="{FF2B5EF4-FFF2-40B4-BE49-F238E27FC236}">
                  <a16:creationId xmlns:a16="http://schemas.microsoft.com/office/drawing/2014/main" id="{86614BEE-B27B-4E12-860D-A4A311855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25">
              <a:extLst>
                <a:ext uri="{FF2B5EF4-FFF2-40B4-BE49-F238E27FC236}">
                  <a16:creationId xmlns:a16="http://schemas.microsoft.com/office/drawing/2014/main" id="{C3AA3BD2-4B90-4009-9AEF-523CD6097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26">
              <a:extLst>
                <a:ext uri="{FF2B5EF4-FFF2-40B4-BE49-F238E27FC236}">
                  <a16:creationId xmlns:a16="http://schemas.microsoft.com/office/drawing/2014/main" id="{17E0D1C9-9085-42E2-A7D5-AFE4E8143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27">
              <a:extLst>
                <a:ext uri="{FF2B5EF4-FFF2-40B4-BE49-F238E27FC236}">
                  <a16:creationId xmlns:a16="http://schemas.microsoft.com/office/drawing/2014/main" id="{1E6F70D7-1EF4-4963-AA44-9E69E204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28">
              <a:extLst>
                <a:ext uri="{FF2B5EF4-FFF2-40B4-BE49-F238E27FC236}">
                  <a16:creationId xmlns:a16="http://schemas.microsoft.com/office/drawing/2014/main" id="{BC10A3D0-5701-4F5C-AA52-80B5EF5C2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29">
              <a:extLst>
                <a:ext uri="{FF2B5EF4-FFF2-40B4-BE49-F238E27FC236}">
                  <a16:creationId xmlns:a16="http://schemas.microsoft.com/office/drawing/2014/main" id="{3B20264E-BA61-487E-8D88-337EE841C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33">
              <a:extLst>
                <a:ext uri="{FF2B5EF4-FFF2-40B4-BE49-F238E27FC236}">
                  <a16:creationId xmlns:a16="http://schemas.microsoft.com/office/drawing/2014/main" id="{3322FBB4-6B22-4E63-9CC8-04663BBF3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6">
              <a:extLst>
                <a:ext uri="{FF2B5EF4-FFF2-40B4-BE49-F238E27FC236}">
                  <a16:creationId xmlns:a16="http://schemas.microsoft.com/office/drawing/2014/main" id="{7A117676-0DC5-4BD8-8CE6-E08E066F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7">
              <a:extLst>
                <a:ext uri="{FF2B5EF4-FFF2-40B4-BE49-F238E27FC236}">
                  <a16:creationId xmlns:a16="http://schemas.microsoft.com/office/drawing/2014/main" id="{77D55ADC-16B9-4A44-8D85-7D7DA15A8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8">
              <a:extLst>
                <a:ext uri="{FF2B5EF4-FFF2-40B4-BE49-F238E27FC236}">
                  <a16:creationId xmlns:a16="http://schemas.microsoft.com/office/drawing/2014/main" id="{FF9BC36F-D6E8-40D5-9402-5BA4411F8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9">
              <a:extLst>
                <a:ext uri="{FF2B5EF4-FFF2-40B4-BE49-F238E27FC236}">
                  <a16:creationId xmlns:a16="http://schemas.microsoft.com/office/drawing/2014/main" id="{7584B240-17A2-48DA-85C8-341F66C4F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40">
              <a:extLst>
                <a:ext uri="{FF2B5EF4-FFF2-40B4-BE49-F238E27FC236}">
                  <a16:creationId xmlns:a16="http://schemas.microsoft.com/office/drawing/2014/main" id="{0219C4FC-2CB5-427F-9F33-A5834892D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42">
              <a:extLst>
                <a:ext uri="{FF2B5EF4-FFF2-40B4-BE49-F238E27FC236}">
                  <a16:creationId xmlns:a16="http://schemas.microsoft.com/office/drawing/2014/main" id="{5FBF0933-FF5E-4321-8D3C-741346284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43">
              <a:extLst>
                <a:ext uri="{FF2B5EF4-FFF2-40B4-BE49-F238E27FC236}">
                  <a16:creationId xmlns:a16="http://schemas.microsoft.com/office/drawing/2014/main" id="{2E6D589C-D9A5-4C27-BC99-0C870912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4">
              <a:extLst>
                <a:ext uri="{FF2B5EF4-FFF2-40B4-BE49-F238E27FC236}">
                  <a16:creationId xmlns:a16="http://schemas.microsoft.com/office/drawing/2014/main" id="{3AAE79CE-A9F5-4091-9EDD-9AF18D24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45">
              <a:extLst>
                <a:ext uri="{FF2B5EF4-FFF2-40B4-BE49-F238E27FC236}">
                  <a16:creationId xmlns:a16="http://schemas.microsoft.com/office/drawing/2014/main" id="{CE22994F-D03D-486A-94FA-E2E9600B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">
              <a:extLst>
                <a:ext uri="{FF2B5EF4-FFF2-40B4-BE49-F238E27FC236}">
                  <a16:creationId xmlns:a16="http://schemas.microsoft.com/office/drawing/2014/main" id="{56F69BEC-67A6-49BE-A79B-DEA26A0E3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">
              <a:extLst>
                <a:ext uri="{FF2B5EF4-FFF2-40B4-BE49-F238E27FC236}">
                  <a16:creationId xmlns:a16="http://schemas.microsoft.com/office/drawing/2014/main" id="{88D8A28F-787E-49C5-9C34-A45005933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6">
              <a:extLst>
                <a:ext uri="{FF2B5EF4-FFF2-40B4-BE49-F238E27FC236}">
                  <a16:creationId xmlns:a16="http://schemas.microsoft.com/office/drawing/2014/main" id="{B53BF6C7-F3D6-4D39-982E-0DFCD298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20">
              <a:extLst>
                <a:ext uri="{FF2B5EF4-FFF2-40B4-BE49-F238E27FC236}">
                  <a16:creationId xmlns:a16="http://schemas.microsoft.com/office/drawing/2014/main" id="{F3A1BAD8-46B2-4396-90A4-64A57678D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20">
              <a:extLst>
                <a:ext uri="{FF2B5EF4-FFF2-40B4-BE49-F238E27FC236}">
                  <a16:creationId xmlns:a16="http://schemas.microsoft.com/office/drawing/2014/main" id="{F125F85A-F814-477D-8262-DFECF4A83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25">
              <a:extLst>
                <a:ext uri="{FF2B5EF4-FFF2-40B4-BE49-F238E27FC236}">
                  <a16:creationId xmlns:a16="http://schemas.microsoft.com/office/drawing/2014/main" id="{53C51890-08DF-4F68-9B7D-A45FCB585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7">
              <a:extLst>
                <a:ext uri="{FF2B5EF4-FFF2-40B4-BE49-F238E27FC236}">
                  <a16:creationId xmlns:a16="http://schemas.microsoft.com/office/drawing/2014/main" id="{EB408F99-70FB-45E9-88B0-285350808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6">
              <a:extLst>
                <a:ext uri="{FF2B5EF4-FFF2-40B4-BE49-F238E27FC236}">
                  <a16:creationId xmlns:a16="http://schemas.microsoft.com/office/drawing/2014/main" id="{76738844-B284-4A1A-9BB9-1C78E5437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5">
              <a:extLst>
                <a:ext uri="{FF2B5EF4-FFF2-40B4-BE49-F238E27FC236}">
                  <a16:creationId xmlns:a16="http://schemas.microsoft.com/office/drawing/2014/main" id="{78AF8CED-F114-4A7F-9EAA-D7737BCE3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06">
              <a:extLst>
                <a:ext uri="{FF2B5EF4-FFF2-40B4-BE49-F238E27FC236}">
                  <a16:creationId xmlns:a16="http://schemas.microsoft.com/office/drawing/2014/main" id="{81F4134F-0B75-4813-893C-1EFF16A2F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7">
              <a:extLst>
                <a:ext uri="{FF2B5EF4-FFF2-40B4-BE49-F238E27FC236}">
                  <a16:creationId xmlns:a16="http://schemas.microsoft.com/office/drawing/2014/main" id="{407BA83B-BDC4-46FA-A643-0A46519A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8">
              <a:extLst>
                <a:ext uri="{FF2B5EF4-FFF2-40B4-BE49-F238E27FC236}">
                  <a16:creationId xmlns:a16="http://schemas.microsoft.com/office/drawing/2014/main" id="{F0C37DE0-0363-410F-A6E2-30007F3EC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9">
              <a:extLst>
                <a:ext uri="{FF2B5EF4-FFF2-40B4-BE49-F238E27FC236}">
                  <a16:creationId xmlns:a16="http://schemas.microsoft.com/office/drawing/2014/main" id="{E6F9E65F-176D-43BE-87C4-FBC65C1CD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10">
              <a:extLst>
                <a:ext uri="{FF2B5EF4-FFF2-40B4-BE49-F238E27FC236}">
                  <a16:creationId xmlns:a16="http://schemas.microsoft.com/office/drawing/2014/main" id="{4EAB9AD4-661B-47AE-B073-C1A9F8BE5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11">
              <a:extLst>
                <a:ext uri="{FF2B5EF4-FFF2-40B4-BE49-F238E27FC236}">
                  <a16:creationId xmlns:a16="http://schemas.microsoft.com/office/drawing/2014/main" id="{DBBC46DC-42BB-4694-9526-8BA648571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2">
              <a:extLst>
                <a:ext uri="{FF2B5EF4-FFF2-40B4-BE49-F238E27FC236}">
                  <a16:creationId xmlns:a16="http://schemas.microsoft.com/office/drawing/2014/main" id="{54395EF3-155B-4EFF-B95A-F92A74FC0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22">
              <a:extLst>
                <a:ext uri="{FF2B5EF4-FFF2-40B4-BE49-F238E27FC236}">
                  <a16:creationId xmlns:a16="http://schemas.microsoft.com/office/drawing/2014/main" id="{66171B31-CAD6-482C-A77B-42135D408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30">
              <a:extLst>
                <a:ext uri="{FF2B5EF4-FFF2-40B4-BE49-F238E27FC236}">
                  <a16:creationId xmlns:a16="http://schemas.microsoft.com/office/drawing/2014/main" id="{CF2FFA42-E251-47CD-9B07-E14AB1716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31">
              <a:extLst>
                <a:ext uri="{FF2B5EF4-FFF2-40B4-BE49-F238E27FC236}">
                  <a16:creationId xmlns:a16="http://schemas.microsoft.com/office/drawing/2014/main" id="{E0179420-5731-458F-B4C1-F9643AD30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2">
              <a:extLst>
                <a:ext uri="{FF2B5EF4-FFF2-40B4-BE49-F238E27FC236}">
                  <a16:creationId xmlns:a16="http://schemas.microsoft.com/office/drawing/2014/main" id="{CAC9BD3C-759D-4A6C-BE6A-DE195B7F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4">
              <a:extLst>
                <a:ext uri="{FF2B5EF4-FFF2-40B4-BE49-F238E27FC236}">
                  <a16:creationId xmlns:a16="http://schemas.microsoft.com/office/drawing/2014/main" id="{821D69E2-9C40-4B03-BD90-461F86EA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5">
              <a:extLst>
                <a:ext uri="{FF2B5EF4-FFF2-40B4-BE49-F238E27FC236}">
                  <a16:creationId xmlns:a16="http://schemas.microsoft.com/office/drawing/2014/main" id="{14A067AA-4049-4252-955A-09AB6E163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1">
              <a:extLst>
                <a:ext uri="{FF2B5EF4-FFF2-40B4-BE49-F238E27FC236}">
                  <a16:creationId xmlns:a16="http://schemas.microsoft.com/office/drawing/2014/main" id="{D492653B-CD03-487E-817C-C7ABD08ED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91">
              <a:extLst>
                <a:ext uri="{FF2B5EF4-FFF2-40B4-BE49-F238E27FC236}">
                  <a16:creationId xmlns:a16="http://schemas.microsoft.com/office/drawing/2014/main" id="{A8A7DA15-ECD2-40DC-B47A-8DFEF866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92">
              <a:extLst>
                <a:ext uri="{FF2B5EF4-FFF2-40B4-BE49-F238E27FC236}">
                  <a16:creationId xmlns:a16="http://schemas.microsoft.com/office/drawing/2014/main" id="{5270AE32-C036-4ABA-A28A-8BDF16A34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93">
              <a:extLst>
                <a:ext uri="{FF2B5EF4-FFF2-40B4-BE49-F238E27FC236}">
                  <a16:creationId xmlns:a16="http://schemas.microsoft.com/office/drawing/2014/main" id="{BD78EB4C-3276-473A-8AAC-2AA6DEEC8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4">
              <a:extLst>
                <a:ext uri="{FF2B5EF4-FFF2-40B4-BE49-F238E27FC236}">
                  <a16:creationId xmlns:a16="http://schemas.microsoft.com/office/drawing/2014/main" id="{4C4AD0D0-79C3-4D58-9028-2B957623D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5">
              <a:extLst>
                <a:ext uri="{FF2B5EF4-FFF2-40B4-BE49-F238E27FC236}">
                  <a16:creationId xmlns:a16="http://schemas.microsoft.com/office/drawing/2014/main" id="{BFCD6DC4-AF58-4A64-8DCB-5BD58DFA1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96">
              <a:extLst>
                <a:ext uri="{FF2B5EF4-FFF2-40B4-BE49-F238E27FC236}">
                  <a16:creationId xmlns:a16="http://schemas.microsoft.com/office/drawing/2014/main" id="{ECE83EA9-F58D-452D-B8FD-6893B61C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97">
              <a:extLst>
                <a:ext uri="{FF2B5EF4-FFF2-40B4-BE49-F238E27FC236}">
                  <a16:creationId xmlns:a16="http://schemas.microsoft.com/office/drawing/2014/main" id="{0E47C341-DBCD-4B50-BA3E-BA1766E8F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98">
              <a:extLst>
                <a:ext uri="{FF2B5EF4-FFF2-40B4-BE49-F238E27FC236}">
                  <a16:creationId xmlns:a16="http://schemas.microsoft.com/office/drawing/2014/main" id="{77E5DE6C-50A8-421E-9A34-E9122E2D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99">
              <a:extLst>
                <a:ext uri="{FF2B5EF4-FFF2-40B4-BE49-F238E27FC236}">
                  <a16:creationId xmlns:a16="http://schemas.microsoft.com/office/drawing/2014/main" id="{56DC8E20-D76C-4E6D-8346-4BBCB80E0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0">
              <a:extLst>
                <a:ext uri="{FF2B5EF4-FFF2-40B4-BE49-F238E27FC236}">
                  <a16:creationId xmlns:a16="http://schemas.microsoft.com/office/drawing/2014/main" id="{9F8FBEA6-0AAC-4A0C-9D6A-BF5F5BB30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01">
              <a:extLst>
                <a:ext uri="{FF2B5EF4-FFF2-40B4-BE49-F238E27FC236}">
                  <a16:creationId xmlns:a16="http://schemas.microsoft.com/office/drawing/2014/main" id="{F48C8948-1728-44FC-AB88-5BF4099A8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4">
              <a:extLst>
                <a:ext uri="{FF2B5EF4-FFF2-40B4-BE49-F238E27FC236}">
                  <a16:creationId xmlns:a16="http://schemas.microsoft.com/office/drawing/2014/main" id="{3C00F0D0-A2FD-432B-A5AA-424BCFD3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3">
              <a:extLst>
                <a:ext uri="{FF2B5EF4-FFF2-40B4-BE49-F238E27FC236}">
                  <a16:creationId xmlns:a16="http://schemas.microsoft.com/office/drawing/2014/main" id="{BDC2CC1B-9413-40CD-9802-397011A62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4">
              <a:extLst>
                <a:ext uri="{FF2B5EF4-FFF2-40B4-BE49-F238E27FC236}">
                  <a16:creationId xmlns:a16="http://schemas.microsoft.com/office/drawing/2014/main" id="{6C92AAFB-3AC6-4FC4-92F0-AB55F797D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5">
              <a:extLst>
                <a:ext uri="{FF2B5EF4-FFF2-40B4-BE49-F238E27FC236}">
                  <a16:creationId xmlns:a16="http://schemas.microsoft.com/office/drawing/2014/main" id="{7F22BDEC-7BA5-40F9-84C0-1BDC961F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0">
              <a:extLst>
                <a:ext uri="{FF2B5EF4-FFF2-40B4-BE49-F238E27FC236}">
                  <a16:creationId xmlns:a16="http://schemas.microsoft.com/office/drawing/2014/main" id="{A3525B15-C557-4F40-9185-EF5241262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1">
              <a:extLst>
                <a:ext uri="{FF2B5EF4-FFF2-40B4-BE49-F238E27FC236}">
                  <a16:creationId xmlns:a16="http://schemas.microsoft.com/office/drawing/2014/main" id="{72DC9B9F-0878-4A41-AAB5-5A1EC70E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5">
              <a:extLst>
                <a:ext uri="{FF2B5EF4-FFF2-40B4-BE49-F238E27FC236}">
                  <a16:creationId xmlns:a16="http://schemas.microsoft.com/office/drawing/2014/main" id="{32E9E717-B03F-444F-AFA5-15812F309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6">
              <a:extLst>
                <a:ext uri="{FF2B5EF4-FFF2-40B4-BE49-F238E27FC236}">
                  <a16:creationId xmlns:a16="http://schemas.microsoft.com/office/drawing/2014/main" id="{5D756BA2-03B8-40F6-9169-BC3709C2A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7">
              <a:extLst>
                <a:ext uri="{FF2B5EF4-FFF2-40B4-BE49-F238E27FC236}">
                  <a16:creationId xmlns:a16="http://schemas.microsoft.com/office/drawing/2014/main" id="{42BD4CAB-3F28-4236-8BFB-FBF5C61D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8">
              <a:extLst>
                <a:ext uri="{FF2B5EF4-FFF2-40B4-BE49-F238E27FC236}">
                  <a16:creationId xmlns:a16="http://schemas.microsoft.com/office/drawing/2014/main" id="{4964135B-83FA-4752-B51F-4CFD602E9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9">
              <a:extLst>
                <a:ext uri="{FF2B5EF4-FFF2-40B4-BE49-F238E27FC236}">
                  <a16:creationId xmlns:a16="http://schemas.microsoft.com/office/drawing/2014/main" id="{F3C3490C-C80D-4EBD-B0FF-3442D00A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3">
              <a:extLst>
                <a:ext uri="{FF2B5EF4-FFF2-40B4-BE49-F238E27FC236}">
                  <a16:creationId xmlns:a16="http://schemas.microsoft.com/office/drawing/2014/main" id="{753BA736-C0F4-4347-A2C2-8E04EE964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CF428053-E04E-4393-A359-CA6B3A215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D13AE202-2FC6-43BE-A627-885299B6C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C5E6661C-2D64-4582-9DE2-BB12642A7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0">
              <a:extLst>
                <a:ext uri="{FF2B5EF4-FFF2-40B4-BE49-F238E27FC236}">
                  <a16:creationId xmlns:a16="http://schemas.microsoft.com/office/drawing/2014/main" id="{C23ABE2D-B41B-40A7-A361-A53B37AFB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>
              <a:extLst>
                <a:ext uri="{FF2B5EF4-FFF2-40B4-BE49-F238E27FC236}">
                  <a16:creationId xmlns:a16="http://schemas.microsoft.com/office/drawing/2014/main" id="{CE3296F5-7A30-4DB9-B08F-524BDDEB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5">
              <a:extLst>
                <a:ext uri="{FF2B5EF4-FFF2-40B4-BE49-F238E27FC236}">
                  <a16:creationId xmlns:a16="http://schemas.microsoft.com/office/drawing/2014/main" id="{DABAC787-1EC4-4F31-A114-BECB168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7">
              <a:extLst>
                <a:ext uri="{FF2B5EF4-FFF2-40B4-BE49-F238E27FC236}">
                  <a16:creationId xmlns:a16="http://schemas.microsoft.com/office/drawing/2014/main" id="{4EBBFFB4-01C2-4163-BD3E-C91FBC054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8290E6-C28C-4547-99C4-E166B92F6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04" y="2077272"/>
            <a:ext cx="6606940" cy="626815"/>
          </a:xfrm>
        </p:spPr>
        <p:txBody>
          <a:bodyPr>
            <a:normAutofit fontScale="90000"/>
          </a:bodyPr>
          <a:lstStyle/>
          <a:p>
            <a:r>
              <a:rPr lang="en-US" sz="3600" cap="all" dirty="0">
                <a:solidFill>
                  <a:schemeClr val="bg1"/>
                </a:solidFill>
                <a:latin typeface="+mn-lt"/>
              </a:rPr>
              <a:t>Beans – Carrots - Cucumbers</a:t>
            </a:r>
            <a:br>
              <a:rPr lang="en-US" sz="3600" cap="all" dirty="0">
                <a:solidFill>
                  <a:schemeClr val="bg1"/>
                </a:solidFill>
                <a:latin typeface="+mn-lt"/>
              </a:rPr>
            </a:br>
            <a:r>
              <a:rPr lang="en-US" sz="3600" cap="all" dirty="0">
                <a:solidFill>
                  <a:schemeClr val="bg1"/>
                </a:solidFill>
                <a:latin typeface="+mn-lt"/>
              </a:rPr>
              <a:t>Radishes – Spinach - Squash</a:t>
            </a:r>
            <a:br>
              <a:rPr lang="en-US" sz="3600" cap="all" dirty="0">
                <a:solidFill>
                  <a:schemeClr val="bg1"/>
                </a:solidFill>
                <a:latin typeface="+mn-lt"/>
              </a:rPr>
            </a:br>
            <a:r>
              <a:rPr lang="en-US" sz="3600" cap="all" dirty="0">
                <a:solidFill>
                  <a:schemeClr val="bg1"/>
                </a:solidFill>
                <a:latin typeface="+mn-lt"/>
              </a:rPr>
              <a:t>Tomatoes - Turnips</a:t>
            </a:r>
            <a:br>
              <a:rPr lang="en-US" sz="3600" cap="all" dirty="0">
                <a:solidFill>
                  <a:schemeClr val="bg1"/>
                </a:solidFill>
                <a:latin typeface="+mn-lt"/>
              </a:rPr>
            </a:br>
            <a:r>
              <a:rPr lang="en-US" sz="3600" cap="all" dirty="0">
                <a:solidFill>
                  <a:schemeClr val="bg1"/>
                </a:solidFill>
                <a:latin typeface="+mn-lt"/>
              </a:rPr>
              <a:t>Zucchini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54" name="Title 1">
            <a:extLst>
              <a:ext uri="{FF2B5EF4-FFF2-40B4-BE49-F238E27FC236}">
                <a16:creationId xmlns:a16="http://schemas.microsoft.com/office/drawing/2014/main" id="{9C0EE4CD-2D48-47DB-BDCB-3AF59C698D03}"/>
              </a:ext>
            </a:extLst>
          </p:cNvPr>
          <p:cNvSpPr txBox="1">
            <a:spLocks/>
          </p:cNvSpPr>
          <p:nvPr/>
        </p:nvSpPr>
        <p:spPr>
          <a:xfrm>
            <a:off x="9227897" y="5218075"/>
            <a:ext cx="2840800" cy="19290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all" dirty="0">
                <a:solidFill>
                  <a:schemeClr val="bg1"/>
                </a:solidFill>
                <a:latin typeface="+mn-lt"/>
              </a:rPr>
              <a:t>Basil - Cilantro </a:t>
            </a:r>
            <a:br>
              <a:rPr lang="en-US" sz="2800" cap="all" dirty="0">
                <a:solidFill>
                  <a:schemeClr val="bg1"/>
                </a:solidFill>
                <a:latin typeface="+mn-lt"/>
              </a:rPr>
            </a:br>
            <a:r>
              <a:rPr lang="en-US" sz="2800" cap="all" dirty="0">
                <a:solidFill>
                  <a:schemeClr val="bg1"/>
                </a:solidFill>
                <a:latin typeface="+mn-lt"/>
              </a:rPr>
              <a:t>Lavender</a:t>
            </a:r>
            <a:br>
              <a:rPr lang="en-US" sz="2800" cap="all" dirty="0">
                <a:solidFill>
                  <a:schemeClr val="bg1"/>
                </a:solidFill>
                <a:latin typeface="+mn-lt"/>
              </a:rPr>
            </a:br>
            <a:r>
              <a:rPr lang="en-US" sz="2800" cap="all" dirty="0">
                <a:solidFill>
                  <a:schemeClr val="bg1"/>
                </a:solidFill>
                <a:latin typeface="+mn-lt"/>
              </a:rPr>
              <a:t>Mint – Oregano Parsley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223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4" name="Rectangle 244">
            <a:extLst>
              <a:ext uri="{FF2B5EF4-FFF2-40B4-BE49-F238E27FC236}">
                <a16:creationId xmlns:a16="http://schemas.microsoft.com/office/drawing/2014/main" id="{2E702296-C979-4148-99DB-E5913F81F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246">
            <a:extLst>
              <a:ext uri="{FF2B5EF4-FFF2-40B4-BE49-F238E27FC236}">
                <a16:creationId xmlns:a16="http://schemas.microsoft.com/office/drawing/2014/main" id="{0C37BE43-110C-4BB0-8B49-D8C368930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94750"/>
            <a:ext cx="12192000" cy="25632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wooden, wood, vegetable&#10;&#10;Description automatically generated">
            <a:extLst>
              <a:ext uri="{FF2B5EF4-FFF2-40B4-BE49-F238E27FC236}">
                <a16:creationId xmlns:a16="http://schemas.microsoft.com/office/drawing/2014/main" id="{19990290-1771-457F-971E-D59CDEAFD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140"/>
          <a:stretch/>
        </p:blipFill>
        <p:spPr>
          <a:xfrm>
            <a:off x="-1418" y="-41285"/>
            <a:ext cx="6115364" cy="4660450"/>
          </a:xfrm>
          <a:prstGeom prst="rect">
            <a:avLst/>
          </a:prstGeom>
        </p:spPr>
      </p:pic>
      <p:pic>
        <p:nvPicPr>
          <p:cNvPr id="9" name="Picture 8" descr="A picture containing table, wooden, outdoor, picnic&#10;&#10;Description automatically generated">
            <a:extLst>
              <a:ext uri="{FF2B5EF4-FFF2-40B4-BE49-F238E27FC236}">
                <a16:creationId xmlns:a16="http://schemas.microsoft.com/office/drawing/2014/main" id="{97E43CCB-0B5F-4672-AB4F-E1FC5FAAD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666"/>
          <a:stretch/>
        </p:blipFill>
        <p:spPr>
          <a:xfrm>
            <a:off x="6101403" y="-28033"/>
            <a:ext cx="6084998" cy="4648266"/>
          </a:xfrm>
          <a:prstGeom prst="rect">
            <a:avLst/>
          </a:prstGeom>
        </p:spPr>
      </p:pic>
      <p:grpSp>
        <p:nvGrpSpPr>
          <p:cNvPr id="436" name="Group 248">
            <a:extLst>
              <a:ext uri="{FF2B5EF4-FFF2-40B4-BE49-F238E27FC236}">
                <a16:creationId xmlns:a16="http://schemas.microsoft.com/office/drawing/2014/main" id="{5A9A51B5-7383-4F9E-B8A0-B893EA535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" y="4035487"/>
            <a:ext cx="12140419" cy="599027"/>
            <a:chOff x="5599" y="4035487"/>
            <a:chExt cx="12243348" cy="599027"/>
          </a:xfrm>
        </p:grpSpPr>
        <p:sp>
          <p:nvSpPr>
            <p:cNvPr id="437" name="Freeform 6">
              <a:extLst>
                <a:ext uri="{FF2B5EF4-FFF2-40B4-BE49-F238E27FC236}">
                  <a16:creationId xmlns:a16="http://schemas.microsoft.com/office/drawing/2014/main" id="{C0461191-24F1-4F93-9F02-3A7569159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05">
              <a:extLst>
                <a:ext uri="{FF2B5EF4-FFF2-40B4-BE49-F238E27FC236}">
                  <a16:creationId xmlns:a16="http://schemas.microsoft.com/office/drawing/2014/main" id="{647E3387-CFC9-4C36-A79D-939BC578F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06">
              <a:extLst>
                <a:ext uri="{FF2B5EF4-FFF2-40B4-BE49-F238E27FC236}">
                  <a16:creationId xmlns:a16="http://schemas.microsoft.com/office/drawing/2014/main" id="{D2878C78-786C-4185-95DB-51B633DDB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07">
              <a:extLst>
                <a:ext uri="{FF2B5EF4-FFF2-40B4-BE49-F238E27FC236}">
                  <a16:creationId xmlns:a16="http://schemas.microsoft.com/office/drawing/2014/main" id="{8828D5AD-323B-4750-A953-44E8C61F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08">
              <a:extLst>
                <a:ext uri="{FF2B5EF4-FFF2-40B4-BE49-F238E27FC236}">
                  <a16:creationId xmlns:a16="http://schemas.microsoft.com/office/drawing/2014/main" id="{4BA20396-483D-478A-A01F-741A3B3E7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09">
              <a:extLst>
                <a:ext uri="{FF2B5EF4-FFF2-40B4-BE49-F238E27FC236}">
                  <a16:creationId xmlns:a16="http://schemas.microsoft.com/office/drawing/2014/main" id="{13E2350F-1CAC-4607-AECF-1E0F5BAC1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110">
              <a:extLst>
                <a:ext uri="{FF2B5EF4-FFF2-40B4-BE49-F238E27FC236}">
                  <a16:creationId xmlns:a16="http://schemas.microsoft.com/office/drawing/2014/main" id="{720523B9-96EA-403E-82F6-0E83F2455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11">
              <a:extLst>
                <a:ext uri="{FF2B5EF4-FFF2-40B4-BE49-F238E27FC236}">
                  <a16:creationId xmlns:a16="http://schemas.microsoft.com/office/drawing/2014/main" id="{A95DEB16-3E2C-4BF9-8EE9-8E3F574B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12">
              <a:extLst>
                <a:ext uri="{FF2B5EF4-FFF2-40B4-BE49-F238E27FC236}">
                  <a16:creationId xmlns:a16="http://schemas.microsoft.com/office/drawing/2014/main" id="{AA2E0BA7-F0E4-40AA-9B35-12E83B30B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122">
              <a:extLst>
                <a:ext uri="{FF2B5EF4-FFF2-40B4-BE49-F238E27FC236}">
                  <a16:creationId xmlns:a16="http://schemas.microsoft.com/office/drawing/2014/main" id="{B8082459-F7E7-47A5-8276-B27DE8C30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23">
              <a:extLst>
                <a:ext uri="{FF2B5EF4-FFF2-40B4-BE49-F238E27FC236}">
                  <a16:creationId xmlns:a16="http://schemas.microsoft.com/office/drawing/2014/main" id="{6F19D410-1387-46D2-931C-9AF30DF7A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30">
              <a:extLst>
                <a:ext uri="{FF2B5EF4-FFF2-40B4-BE49-F238E27FC236}">
                  <a16:creationId xmlns:a16="http://schemas.microsoft.com/office/drawing/2014/main" id="{EA4DF18E-30B5-4091-AB32-CF51DFC8D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31">
              <a:extLst>
                <a:ext uri="{FF2B5EF4-FFF2-40B4-BE49-F238E27FC236}">
                  <a16:creationId xmlns:a16="http://schemas.microsoft.com/office/drawing/2014/main" id="{36289BD7-CCB4-43B7-AAE0-6B8FBE4CF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132">
              <a:extLst>
                <a:ext uri="{FF2B5EF4-FFF2-40B4-BE49-F238E27FC236}">
                  <a16:creationId xmlns:a16="http://schemas.microsoft.com/office/drawing/2014/main" id="{DAB2C40C-5E10-478A-BCDE-FC2F52109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134">
              <a:extLst>
                <a:ext uri="{FF2B5EF4-FFF2-40B4-BE49-F238E27FC236}">
                  <a16:creationId xmlns:a16="http://schemas.microsoft.com/office/drawing/2014/main" id="{7A892338-8ED9-4DE0-A75A-BF19A9A5D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35">
              <a:extLst>
                <a:ext uri="{FF2B5EF4-FFF2-40B4-BE49-F238E27FC236}">
                  <a16:creationId xmlns:a16="http://schemas.microsoft.com/office/drawing/2014/main" id="{7BB8150C-C46D-4281-8C03-8395775B0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141">
              <a:extLst>
                <a:ext uri="{FF2B5EF4-FFF2-40B4-BE49-F238E27FC236}">
                  <a16:creationId xmlns:a16="http://schemas.microsoft.com/office/drawing/2014/main" id="{2CE23BC4-B0AA-44E5-A617-E0040C659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91">
              <a:extLst>
                <a:ext uri="{FF2B5EF4-FFF2-40B4-BE49-F238E27FC236}">
                  <a16:creationId xmlns:a16="http://schemas.microsoft.com/office/drawing/2014/main" id="{C81B95E2-C643-4757-8050-BF8EF162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92">
              <a:extLst>
                <a:ext uri="{FF2B5EF4-FFF2-40B4-BE49-F238E27FC236}">
                  <a16:creationId xmlns:a16="http://schemas.microsoft.com/office/drawing/2014/main" id="{B5B17008-DC4B-41DC-8EB3-8BAC57EC4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93">
              <a:extLst>
                <a:ext uri="{FF2B5EF4-FFF2-40B4-BE49-F238E27FC236}">
                  <a16:creationId xmlns:a16="http://schemas.microsoft.com/office/drawing/2014/main" id="{EC702AA8-E28A-4727-B8F6-EA0B0D663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94">
              <a:extLst>
                <a:ext uri="{FF2B5EF4-FFF2-40B4-BE49-F238E27FC236}">
                  <a16:creationId xmlns:a16="http://schemas.microsoft.com/office/drawing/2014/main" id="{17DB10F5-3A7F-41CA-96F1-9BB1F93FD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95">
              <a:extLst>
                <a:ext uri="{FF2B5EF4-FFF2-40B4-BE49-F238E27FC236}">
                  <a16:creationId xmlns:a16="http://schemas.microsoft.com/office/drawing/2014/main" id="{566E109F-8C79-4415-993C-B525C1CF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96">
              <a:extLst>
                <a:ext uri="{FF2B5EF4-FFF2-40B4-BE49-F238E27FC236}">
                  <a16:creationId xmlns:a16="http://schemas.microsoft.com/office/drawing/2014/main" id="{149474EF-211A-4D61-88FD-359A46161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97">
              <a:extLst>
                <a:ext uri="{FF2B5EF4-FFF2-40B4-BE49-F238E27FC236}">
                  <a16:creationId xmlns:a16="http://schemas.microsoft.com/office/drawing/2014/main" id="{5F4BE1D2-FA48-405F-B386-2662223F6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98">
              <a:extLst>
                <a:ext uri="{FF2B5EF4-FFF2-40B4-BE49-F238E27FC236}">
                  <a16:creationId xmlns:a16="http://schemas.microsoft.com/office/drawing/2014/main" id="{D4B247B0-AA3B-4EFA-8B58-259EEE7D0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99">
              <a:extLst>
                <a:ext uri="{FF2B5EF4-FFF2-40B4-BE49-F238E27FC236}">
                  <a16:creationId xmlns:a16="http://schemas.microsoft.com/office/drawing/2014/main" id="{0A4A8E3E-9B23-487D-A3E4-AECF6C604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00">
              <a:extLst>
                <a:ext uri="{FF2B5EF4-FFF2-40B4-BE49-F238E27FC236}">
                  <a16:creationId xmlns:a16="http://schemas.microsoft.com/office/drawing/2014/main" id="{C99F5486-8114-4644-9E49-BC52B496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01">
              <a:extLst>
                <a:ext uri="{FF2B5EF4-FFF2-40B4-BE49-F238E27FC236}">
                  <a16:creationId xmlns:a16="http://schemas.microsoft.com/office/drawing/2014/main" id="{B8C092FE-6E48-4672-BC3B-47C0994B0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02">
              <a:extLst>
                <a:ext uri="{FF2B5EF4-FFF2-40B4-BE49-F238E27FC236}">
                  <a16:creationId xmlns:a16="http://schemas.microsoft.com/office/drawing/2014/main" id="{D30F8245-62F2-4C99-BB58-02D6D72AB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03">
              <a:extLst>
                <a:ext uri="{FF2B5EF4-FFF2-40B4-BE49-F238E27FC236}">
                  <a16:creationId xmlns:a16="http://schemas.microsoft.com/office/drawing/2014/main" id="{491D8A6C-874C-453C-A072-9D57207D3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04">
              <a:extLst>
                <a:ext uri="{FF2B5EF4-FFF2-40B4-BE49-F238E27FC236}">
                  <a16:creationId xmlns:a16="http://schemas.microsoft.com/office/drawing/2014/main" id="{84286354-D3E3-41D5-96A6-81834819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13">
              <a:extLst>
                <a:ext uri="{FF2B5EF4-FFF2-40B4-BE49-F238E27FC236}">
                  <a16:creationId xmlns:a16="http://schemas.microsoft.com/office/drawing/2014/main" id="{F113CDFD-9A63-479C-A846-77687BAF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14">
              <a:extLst>
                <a:ext uri="{FF2B5EF4-FFF2-40B4-BE49-F238E27FC236}">
                  <a16:creationId xmlns:a16="http://schemas.microsoft.com/office/drawing/2014/main" id="{7772F333-FB87-43A1-A3E6-3F20FFF0F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15">
              <a:extLst>
                <a:ext uri="{FF2B5EF4-FFF2-40B4-BE49-F238E27FC236}">
                  <a16:creationId xmlns:a16="http://schemas.microsoft.com/office/drawing/2014/main" id="{7C0A9DC1-0463-467F-A613-32FF2AB2E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117">
              <a:extLst>
                <a:ext uri="{FF2B5EF4-FFF2-40B4-BE49-F238E27FC236}">
                  <a16:creationId xmlns:a16="http://schemas.microsoft.com/office/drawing/2014/main" id="{A6A2784A-9AA4-49CF-8F46-E93C97D9E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118">
              <a:extLst>
                <a:ext uri="{FF2B5EF4-FFF2-40B4-BE49-F238E27FC236}">
                  <a16:creationId xmlns:a16="http://schemas.microsoft.com/office/drawing/2014/main" id="{BC9997F6-3D93-4FAA-B608-2BF9C701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119">
              <a:extLst>
                <a:ext uri="{FF2B5EF4-FFF2-40B4-BE49-F238E27FC236}">
                  <a16:creationId xmlns:a16="http://schemas.microsoft.com/office/drawing/2014/main" id="{DC2EF84C-B519-485A-82F0-198ED62A0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20">
              <a:extLst>
                <a:ext uri="{FF2B5EF4-FFF2-40B4-BE49-F238E27FC236}">
                  <a16:creationId xmlns:a16="http://schemas.microsoft.com/office/drawing/2014/main" id="{BDB9DC46-CFA0-4B54-A026-4A18BED3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121">
              <a:extLst>
                <a:ext uri="{FF2B5EF4-FFF2-40B4-BE49-F238E27FC236}">
                  <a16:creationId xmlns:a16="http://schemas.microsoft.com/office/drawing/2014/main" id="{86614BEE-B27B-4E12-860D-A4A311855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125">
              <a:extLst>
                <a:ext uri="{FF2B5EF4-FFF2-40B4-BE49-F238E27FC236}">
                  <a16:creationId xmlns:a16="http://schemas.microsoft.com/office/drawing/2014/main" id="{C3AA3BD2-4B90-4009-9AEF-523CD6097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26">
              <a:extLst>
                <a:ext uri="{FF2B5EF4-FFF2-40B4-BE49-F238E27FC236}">
                  <a16:creationId xmlns:a16="http://schemas.microsoft.com/office/drawing/2014/main" id="{17E0D1C9-9085-42E2-A7D5-AFE4E8143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27">
              <a:extLst>
                <a:ext uri="{FF2B5EF4-FFF2-40B4-BE49-F238E27FC236}">
                  <a16:creationId xmlns:a16="http://schemas.microsoft.com/office/drawing/2014/main" id="{1E6F70D7-1EF4-4963-AA44-9E69E204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28">
              <a:extLst>
                <a:ext uri="{FF2B5EF4-FFF2-40B4-BE49-F238E27FC236}">
                  <a16:creationId xmlns:a16="http://schemas.microsoft.com/office/drawing/2014/main" id="{BC10A3D0-5701-4F5C-AA52-80B5EF5C2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29">
              <a:extLst>
                <a:ext uri="{FF2B5EF4-FFF2-40B4-BE49-F238E27FC236}">
                  <a16:creationId xmlns:a16="http://schemas.microsoft.com/office/drawing/2014/main" id="{3B20264E-BA61-487E-8D88-337EE841C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33">
              <a:extLst>
                <a:ext uri="{FF2B5EF4-FFF2-40B4-BE49-F238E27FC236}">
                  <a16:creationId xmlns:a16="http://schemas.microsoft.com/office/drawing/2014/main" id="{3322FBB4-6B22-4E63-9CC8-04663BBF3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36">
              <a:extLst>
                <a:ext uri="{FF2B5EF4-FFF2-40B4-BE49-F238E27FC236}">
                  <a16:creationId xmlns:a16="http://schemas.microsoft.com/office/drawing/2014/main" id="{7A117676-0DC5-4BD8-8CE6-E08E066F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37">
              <a:extLst>
                <a:ext uri="{FF2B5EF4-FFF2-40B4-BE49-F238E27FC236}">
                  <a16:creationId xmlns:a16="http://schemas.microsoft.com/office/drawing/2014/main" id="{77D55ADC-16B9-4A44-8D85-7D7DA15A8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38">
              <a:extLst>
                <a:ext uri="{FF2B5EF4-FFF2-40B4-BE49-F238E27FC236}">
                  <a16:creationId xmlns:a16="http://schemas.microsoft.com/office/drawing/2014/main" id="{FF9BC36F-D6E8-40D5-9402-5BA4411F8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39">
              <a:extLst>
                <a:ext uri="{FF2B5EF4-FFF2-40B4-BE49-F238E27FC236}">
                  <a16:creationId xmlns:a16="http://schemas.microsoft.com/office/drawing/2014/main" id="{7584B240-17A2-48DA-85C8-341F66C4F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40">
              <a:extLst>
                <a:ext uri="{FF2B5EF4-FFF2-40B4-BE49-F238E27FC236}">
                  <a16:creationId xmlns:a16="http://schemas.microsoft.com/office/drawing/2014/main" id="{0219C4FC-2CB5-427F-9F33-A5834892D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42">
              <a:extLst>
                <a:ext uri="{FF2B5EF4-FFF2-40B4-BE49-F238E27FC236}">
                  <a16:creationId xmlns:a16="http://schemas.microsoft.com/office/drawing/2014/main" id="{5FBF0933-FF5E-4321-8D3C-741346284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43">
              <a:extLst>
                <a:ext uri="{FF2B5EF4-FFF2-40B4-BE49-F238E27FC236}">
                  <a16:creationId xmlns:a16="http://schemas.microsoft.com/office/drawing/2014/main" id="{2E6D589C-D9A5-4C27-BC99-0C870912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44">
              <a:extLst>
                <a:ext uri="{FF2B5EF4-FFF2-40B4-BE49-F238E27FC236}">
                  <a16:creationId xmlns:a16="http://schemas.microsoft.com/office/drawing/2014/main" id="{3AAE79CE-A9F5-4091-9EDD-9AF18D24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45">
              <a:extLst>
                <a:ext uri="{FF2B5EF4-FFF2-40B4-BE49-F238E27FC236}">
                  <a16:creationId xmlns:a16="http://schemas.microsoft.com/office/drawing/2014/main" id="{CE22994F-D03D-486A-94FA-E2E9600B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8">
              <a:extLst>
                <a:ext uri="{FF2B5EF4-FFF2-40B4-BE49-F238E27FC236}">
                  <a16:creationId xmlns:a16="http://schemas.microsoft.com/office/drawing/2014/main" id="{56F69BEC-67A6-49BE-A79B-DEA26A0E3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8">
              <a:extLst>
                <a:ext uri="{FF2B5EF4-FFF2-40B4-BE49-F238E27FC236}">
                  <a16:creationId xmlns:a16="http://schemas.microsoft.com/office/drawing/2014/main" id="{88D8A28F-787E-49C5-9C34-A45005933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06">
              <a:extLst>
                <a:ext uri="{FF2B5EF4-FFF2-40B4-BE49-F238E27FC236}">
                  <a16:creationId xmlns:a16="http://schemas.microsoft.com/office/drawing/2014/main" id="{B53BF6C7-F3D6-4D39-982E-0DFCD298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20">
              <a:extLst>
                <a:ext uri="{FF2B5EF4-FFF2-40B4-BE49-F238E27FC236}">
                  <a16:creationId xmlns:a16="http://schemas.microsoft.com/office/drawing/2014/main" id="{F3A1BAD8-46B2-4396-90A4-64A57678D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120">
              <a:extLst>
                <a:ext uri="{FF2B5EF4-FFF2-40B4-BE49-F238E27FC236}">
                  <a16:creationId xmlns:a16="http://schemas.microsoft.com/office/drawing/2014/main" id="{F125F85A-F814-477D-8262-DFECF4A83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125">
              <a:extLst>
                <a:ext uri="{FF2B5EF4-FFF2-40B4-BE49-F238E27FC236}">
                  <a16:creationId xmlns:a16="http://schemas.microsoft.com/office/drawing/2014/main" id="{53C51890-08DF-4F68-9B7D-A45FCB585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37">
              <a:extLst>
                <a:ext uri="{FF2B5EF4-FFF2-40B4-BE49-F238E27FC236}">
                  <a16:creationId xmlns:a16="http://schemas.microsoft.com/office/drawing/2014/main" id="{EB408F99-70FB-45E9-88B0-285350808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6">
              <a:extLst>
                <a:ext uri="{FF2B5EF4-FFF2-40B4-BE49-F238E27FC236}">
                  <a16:creationId xmlns:a16="http://schemas.microsoft.com/office/drawing/2014/main" id="{76738844-B284-4A1A-9BB9-1C78E5437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05">
              <a:extLst>
                <a:ext uri="{FF2B5EF4-FFF2-40B4-BE49-F238E27FC236}">
                  <a16:creationId xmlns:a16="http://schemas.microsoft.com/office/drawing/2014/main" id="{78AF8CED-F114-4A7F-9EAA-D7737BCE3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6">
              <a:extLst>
                <a:ext uri="{FF2B5EF4-FFF2-40B4-BE49-F238E27FC236}">
                  <a16:creationId xmlns:a16="http://schemas.microsoft.com/office/drawing/2014/main" id="{81F4134F-0B75-4813-893C-1EFF16A2F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07">
              <a:extLst>
                <a:ext uri="{FF2B5EF4-FFF2-40B4-BE49-F238E27FC236}">
                  <a16:creationId xmlns:a16="http://schemas.microsoft.com/office/drawing/2014/main" id="{407BA83B-BDC4-46FA-A643-0A46519A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08">
              <a:extLst>
                <a:ext uri="{FF2B5EF4-FFF2-40B4-BE49-F238E27FC236}">
                  <a16:creationId xmlns:a16="http://schemas.microsoft.com/office/drawing/2014/main" id="{F0C37DE0-0363-410F-A6E2-30007F3EC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109">
              <a:extLst>
                <a:ext uri="{FF2B5EF4-FFF2-40B4-BE49-F238E27FC236}">
                  <a16:creationId xmlns:a16="http://schemas.microsoft.com/office/drawing/2014/main" id="{E6F9E65F-176D-43BE-87C4-FBC65C1CD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10">
              <a:extLst>
                <a:ext uri="{FF2B5EF4-FFF2-40B4-BE49-F238E27FC236}">
                  <a16:creationId xmlns:a16="http://schemas.microsoft.com/office/drawing/2014/main" id="{4EAB9AD4-661B-47AE-B073-C1A9F8BE5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11">
              <a:extLst>
                <a:ext uri="{FF2B5EF4-FFF2-40B4-BE49-F238E27FC236}">
                  <a16:creationId xmlns:a16="http://schemas.microsoft.com/office/drawing/2014/main" id="{DBBC46DC-42BB-4694-9526-8BA648571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112">
              <a:extLst>
                <a:ext uri="{FF2B5EF4-FFF2-40B4-BE49-F238E27FC236}">
                  <a16:creationId xmlns:a16="http://schemas.microsoft.com/office/drawing/2014/main" id="{54395EF3-155B-4EFF-B95A-F92A74FC0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22">
              <a:extLst>
                <a:ext uri="{FF2B5EF4-FFF2-40B4-BE49-F238E27FC236}">
                  <a16:creationId xmlns:a16="http://schemas.microsoft.com/office/drawing/2014/main" id="{66171B31-CAD6-482C-A77B-42135D408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30">
              <a:extLst>
                <a:ext uri="{FF2B5EF4-FFF2-40B4-BE49-F238E27FC236}">
                  <a16:creationId xmlns:a16="http://schemas.microsoft.com/office/drawing/2014/main" id="{CF2FFA42-E251-47CD-9B07-E14AB1716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31">
              <a:extLst>
                <a:ext uri="{FF2B5EF4-FFF2-40B4-BE49-F238E27FC236}">
                  <a16:creationId xmlns:a16="http://schemas.microsoft.com/office/drawing/2014/main" id="{E0179420-5731-458F-B4C1-F9643AD30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32">
              <a:extLst>
                <a:ext uri="{FF2B5EF4-FFF2-40B4-BE49-F238E27FC236}">
                  <a16:creationId xmlns:a16="http://schemas.microsoft.com/office/drawing/2014/main" id="{CAC9BD3C-759D-4A6C-BE6A-DE195B7F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34">
              <a:extLst>
                <a:ext uri="{FF2B5EF4-FFF2-40B4-BE49-F238E27FC236}">
                  <a16:creationId xmlns:a16="http://schemas.microsoft.com/office/drawing/2014/main" id="{821D69E2-9C40-4B03-BD90-461F86EA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135">
              <a:extLst>
                <a:ext uri="{FF2B5EF4-FFF2-40B4-BE49-F238E27FC236}">
                  <a16:creationId xmlns:a16="http://schemas.microsoft.com/office/drawing/2014/main" id="{14A067AA-4049-4252-955A-09AB6E163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141">
              <a:extLst>
                <a:ext uri="{FF2B5EF4-FFF2-40B4-BE49-F238E27FC236}">
                  <a16:creationId xmlns:a16="http://schemas.microsoft.com/office/drawing/2014/main" id="{D492653B-CD03-487E-817C-C7ABD08ED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91">
              <a:extLst>
                <a:ext uri="{FF2B5EF4-FFF2-40B4-BE49-F238E27FC236}">
                  <a16:creationId xmlns:a16="http://schemas.microsoft.com/office/drawing/2014/main" id="{A8A7DA15-ECD2-40DC-B47A-8DFEF866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92">
              <a:extLst>
                <a:ext uri="{FF2B5EF4-FFF2-40B4-BE49-F238E27FC236}">
                  <a16:creationId xmlns:a16="http://schemas.microsoft.com/office/drawing/2014/main" id="{5270AE32-C036-4ABA-A28A-8BDF16A34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93">
              <a:extLst>
                <a:ext uri="{FF2B5EF4-FFF2-40B4-BE49-F238E27FC236}">
                  <a16:creationId xmlns:a16="http://schemas.microsoft.com/office/drawing/2014/main" id="{BD78EB4C-3276-473A-8AAC-2AA6DEEC8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94">
              <a:extLst>
                <a:ext uri="{FF2B5EF4-FFF2-40B4-BE49-F238E27FC236}">
                  <a16:creationId xmlns:a16="http://schemas.microsoft.com/office/drawing/2014/main" id="{4C4AD0D0-79C3-4D58-9028-2B957623D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95">
              <a:extLst>
                <a:ext uri="{FF2B5EF4-FFF2-40B4-BE49-F238E27FC236}">
                  <a16:creationId xmlns:a16="http://schemas.microsoft.com/office/drawing/2014/main" id="{BFCD6DC4-AF58-4A64-8DCB-5BD58DFA1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96">
              <a:extLst>
                <a:ext uri="{FF2B5EF4-FFF2-40B4-BE49-F238E27FC236}">
                  <a16:creationId xmlns:a16="http://schemas.microsoft.com/office/drawing/2014/main" id="{ECE83EA9-F58D-452D-B8FD-6893B61C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97">
              <a:extLst>
                <a:ext uri="{FF2B5EF4-FFF2-40B4-BE49-F238E27FC236}">
                  <a16:creationId xmlns:a16="http://schemas.microsoft.com/office/drawing/2014/main" id="{0E47C341-DBCD-4B50-BA3E-BA1766E8F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98">
              <a:extLst>
                <a:ext uri="{FF2B5EF4-FFF2-40B4-BE49-F238E27FC236}">
                  <a16:creationId xmlns:a16="http://schemas.microsoft.com/office/drawing/2014/main" id="{77E5DE6C-50A8-421E-9A34-E9122E2D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99">
              <a:extLst>
                <a:ext uri="{FF2B5EF4-FFF2-40B4-BE49-F238E27FC236}">
                  <a16:creationId xmlns:a16="http://schemas.microsoft.com/office/drawing/2014/main" id="{56DC8E20-D76C-4E6D-8346-4BBCB80E0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100">
              <a:extLst>
                <a:ext uri="{FF2B5EF4-FFF2-40B4-BE49-F238E27FC236}">
                  <a16:creationId xmlns:a16="http://schemas.microsoft.com/office/drawing/2014/main" id="{9F8FBEA6-0AAC-4A0C-9D6A-BF5F5BB30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101">
              <a:extLst>
                <a:ext uri="{FF2B5EF4-FFF2-40B4-BE49-F238E27FC236}">
                  <a16:creationId xmlns:a16="http://schemas.microsoft.com/office/drawing/2014/main" id="{F48C8948-1728-44FC-AB88-5BF4099A8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104">
              <a:extLst>
                <a:ext uri="{FF2B5EF4-FFF2-40B4-BE49-F238E27FC236}">
                  <a16:creationId xmlns:a16="http://schemas.microsoft.com/office/drawing/2014/main" id="{3C00F0D0-A2FD-432B-A5AA-424BCFD3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113">
              <a:extLst>
                <a:ext uri="{FF2B5EF4-FFF2-40B4-BE49-F238E27FC236}">
                  <a16:creationId xmlns:a16="http://schemas.microsoft.com/office/drawing/2014/main" id="{BDC2CC1B-9413-40CD-9802-397011A62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114">
              <a:extLst>
                <a:ext uri="{FF2B5EF4-FFF2-40B4-BE49-F238E27FC236}">
                  <a16:creationId xmlns:a16="http://schemas.microsoft.com/office/drawing/2014/main" id="{6C92AAFB-3AC6-4FC4-92F0-AB55F797D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115">
              <a:extLst>
                <a:ext uri="{FF2B5EF4-FFF2-40B4-BE49-F238E27FC236}">
                  <a16:creationId xmlns:a16="http://schemas.microsoft.com/office/drawing/2014/main" id="{7F22BDEC-7BA5-40F9-84C0-1BDC961F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20">
              <a:extLst>
                <a:ext uri="{FF2B5EF4-FFF2-40B4-BE49-F238E27FC236}">
                  <a16:creationId xmlns:a16="http://schemas.microsoft.com/office/drawing/2014/main" id="{A3525B15-C557-4F40-9185-EF5241262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21">
              <a:extLst>
                <a:ext uri="{FF2B5EF4-FFF2-40B4-BE49-F238E27FC236}">
                  <a16:creationId xmlns:a16="http://schemas.microsoft.com/office/drawing/2014/main" id="{72DC9B9F-0878-4A41-AAB5-5A1EC70E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25">
              <a:extLst>
                <a:ext uri="{FF2B5EF4-FFF2-40B4-BE49-F238E27FC236}">
                  <a16:creationId xmlns:a16="http://schemas.microsoft.com/office/drawing/2014/main" id="{32E9E717-B03F-444F-AFA5-15812F309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26">
              <a:extLst>
                <a:ext uri="{FF2B5EF4-FFF2-40B4-BE49-F238E27FC236}">
                  <a16:creationId xmlns:a16="http://schemas.microsoft.com/office/drawing/2014/main" id="{5D756BA2-03B8-40F6-9169-BC3709C2A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27">
              <a:extLst>
                <a:ext uri="{FF2B5EF4-FFF2-40B4-BE49-F238E27FC236}">
                  <a16:creationId xmlns:a16="http://schemas.microsoft.com/office/drawing/2014/main" id="{42BD4CAB-3F28-4236-8BFB-FBF5C61D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28">
              <a:extLst>
                <a:ext uri="{FF2B5EF4-FFF2-40B4-BE49-F238E27FC236}">
                  <a16:creationId xmlns:a16="http://schemas.microsoft.com/office/drawing/2014/main" id="{4964135B-83FA-4752-B51F-4CFD602E9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29">
              <a:extLst>
                <a:ext uri="{FF2B5EF4-FFF2-40B4-BE49-F238E27FC236}">
                  <a16:creationId xmlns:a16="http://schemas.microsoft.com/office/drawing/2014/main" id="{F3C3490C-C80D-4EBD-B0FF-3442D00A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33">
              <a:extLst>
                <a:ext uri="{FF2B5EF4-FFF2-40B4-BE49-F238E27FC236}">
                  <a16:creationId xmlns:a16="http://schemas.microsoft.com/office/drawing/2014/main" id="{753BA736-C0F4-4347-A2C2-8E04EE964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136">
              <a:extLst>
                <a:ext uri="{FF2B5EF4-FFF2-40B4-BE49-F238E27FC236}">
                  <a16:creationId xmlns:a16="http://schemas.microsoft.com/office/drawing/2014/main" id="{CF428053-E04E-4393-A359-CA6B3A215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137">
              <a:extLst>
                <a:ext uri="{FF2B5EF4-FFF2-40B4-BE49-F238E27FC236}">
                  <a16:creationId xmlns:a16="http://schemas.microsoft.com/office/drawing/2014/main" id="{D13AE202-2FC6-43BE-A627-885299B6C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138">
              <a:extLst>
                <a:ext uri="{FF2B5EF4-FFF2-40B4-BE49-F238E27FC236}">
                  <a16:creationId xmlns:a16="http://schemas.microsoft.com/office/drawing/2014/main" id="{C5E6661C-2D64-4582-9DE2-BB12642A7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140">
              <a:extLst>
                <a:ext uri="{FF2B5EF4-FFF2-40B4-BE49-F238E27FC236}">
                  <a16:creationId xmlns:a16="http://schemas.microsoft.com/office/drawing/2014/main" id="{C23ABE2D-B41B-40A7-A361-A53B37AFB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142">
              <a:extLst>
                <a:ext uri="{FF2B5EF4-FFF2-40B4-BE49-F238E27FC236}">
                  <a16:creationId xmlns:a16="http://schemas.microsoft.com/office/drawing/2014/main" id="{CE3296F5-7A30-4DB9-B08F-524BDDEB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125">
              <a:extLst>
                <a:ext uri="{FF2B5EF4-FFF2-40B4-BE49-F238E27FC236}">
                  <a16:creationId xmlns:a16="http://schemas.microsoft.com/office/drawing/2014/main" id="{DABAC787-1EC4-4F31-A114-BECB168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37">
              <a:extLst>
                <a:ext uri="{FF2B5EF4-FFF2-40B4-BE49-F238E27FC236}">
                  <a16:creationId xmlns:a16="http://schemas.microsoft.com/office/drawing/2014/main" id="{4EBBFFB4-01C2-4163-BD3E-C91FBC054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33" name="Picture 432">
            <a:extLst>
              <a:ext uri="{FF2B5EF4-FFF2-40B4-BE49-F238E27FC236}">
                <a16:creationId xmlns:a16="http://schemas.microsoft.com/office/drawing/2014/main" id="{3DA0DDB8-DE6E-4066-9BD4-F980FB2AF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59" y="5117876"/>
            <a:ext cx="1371966" cy="1364857"/>
          </a:xfrm>
          <a:prstGeom prst="rect">
            <a:avLst/>
          </a:prstGeom>
        </p:spPr>
      </p:pic>
      <p:pic>
        <p:nvPicPr>
          <p:cNvPr id="542" name="Picture 541" descr="Healthy Wey 2 VECTOR">
            <a:extLst>
              <a:ext uri="{FF2B5EF4-FFF2-40B4-BE49-F238E27FC236}">
                <a16:creationId xmlns:a16="http://schemas.microsoft.com/office/drawing/2014/main" id="{75EE324F-3FF6-450C-86FF-EEF9907B5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16" y="5390919"/>
            <a:ext cx="1825311" cy="62281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43" name="Picture 542">
            <a:extLst>
              <a:ext uri="{FF2B5EF4-FFF2-40B4-BE49-F238E27FC236}">
                <a16:creationId xmlns:a16="http://schemas.microsoft.com/office/drawing/2014/main" id="{E3D80A9F-73FC-49BB-B095-D0B2E4FBE5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77" y="5062087"/>
            <a:ext cx="874577" cy="133977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DC565CA-E216-4DDC-BA40-88B54768B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48" y="5009113"/>
            <a:ext cx="1445725" cy="1445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290E6-C28C-4547-99C4-E166B92F6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73" y="1647651"/>
            <a:ext cx="4349889" cy="16873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cap="all" dirty="0">
                <a:solidFill>
                  <a:schemeClr val="bg1"/>
                </a:solidFill>
                <a:latin typeface="+mn-lt"/>
              </a:rPr>
              <a:t>Donated product to 3 Weymouth Food Pantry Sites</a:t>
            </a:r>
            <a:br>
              <a:rPr lang="en-US" sz="2800" cap="all" dirty="0">
                <a:latin typeface="+mn-lt"/>
              </a:rPr>
            </a:br>
            <a:endParaRPr lang="en-US" sz="1000" cap="all" dirty="0">
              <a:latin typeface="+mn-lt"/>
            </a:endParaRP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0782FCCF-7388-4839-9613-EAAB5A8BCE2B}"/>
              </a:ext>
            </a:extLst>
          </p:cNvPr>
          <p:cNvSpPr txBox="1"/>
          <p:nvPr/>
        </p:nvSpPr>
        <p:spPr>
          <a:xfrm>
            <a:off x="39529" y="4927236"/>
            <a:ext cx="5177671" cy="17283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ea typeface="+mj-ea"/>
                <a:cs typeface="+mj-cs"/>
              </a:rPr>
              <a:t>The Garden came to life through a municipal - community partnership made possible by the Health Dept, Recreation Dept, Youth and Family Services, the Weymouth Food Pantry and Mass in Motion.</a:t>
            </a:r>
          </a:p>
        </p:txBody>
      </p:sp>
    </p:spTree>
    <p:extLst>
      <p:ext uri="{BB962C8B-B14F-4D97-AF65-F5344CB8AC3E}">
        <p14:creationId xmlns:p14="http://schemas.microsoft.com/office/powerpoint/2010/main" val="3402826514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Modern Love</vt:lpstr>
      <vt:lpstr>BohemianVTI</vt:lpstr>
      <vt:lpstr>PowerPoint Presentation</vt:lpstr>
      <vt:lpstr>6 Full Beds 4 Single Beds</vt:lpstr>
      <vt:lpstr>Beans – Carrots - Cucumbers Radishes – Spinach - Squash Tomatoes - Turnips Zucchini </vt:lpstr>
      <vt:lpstr>Donated product to 3 Weymouth Food Pantry Sites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 Started</dc:title>
  <dc:creator>Teryn Falkingham</dc:creator>
  <cp:lastModifiedBy>Teryn Falkingham</cp:lastModifiedBy>
  <cp:revision>7</cp:revision>
  <dcterms:created xsi:type="dcterms:W3CDTF">2021-01-05T22:29:45Z</dcterms:created>
  <dcterms:modified xsi:type="dcterms:W3CDTF">2021-01-05T22:54:54Z</dcterms:modified>
</cp:coreProperties>
</file>